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6"/>
  </p:notesMasterIdLst>
  <p:handoutMasterIdLst>
    <p:handoutMasterId r:id="rId57"/>
  </p:handoutMasterIdLst>
  <p:sldIdLst>
    <p:sldId id="973" r:id="rId2"/>
    <p:sldId id="1038" r:id="rId3"/>
    <p:sldId id="1124" r:id="rId4"/>
    <p:sldId id="977" r:id="rId5"/>
    <p:sldId id="978" r:id="rId6"/>
    <p:sldId id="979" r:id="rId7"/>
    <p:sldId id="1072" r:id="rId8"/>
    <p:sldId id="1063" r:id="rId9"/>
    <p:sldId id="1109" r:id="rId10"/>
    <p:sldId id="1055" r:id="rId11"/>
    <p:sldId id="1056" r:id="rId12"/>
    <p:sldId id="986" r:id="rId13"/>
    <p:sldId id="1138" r:id="rId14"/>
    <p:sldId id="990" r:id="rId15"/>
    <p:sldId id="991" r:id="rId16"/>
    <p:sldId id="992" r:id="rId17"/>
    <p:sldId id="993" r:id="rId18"/>
    <p:sldId id="1082" r:id="rId19"/>
    <p:sldId id="1083" r:id="rId20"/>
    <p:sldId id="998" r:id="rId21"/>
    <p:sldId id="999" r:id="rId22"/>
    <p:sldId id="1131" r:id="rId23"/>
    <p:sldId id="1125" r:id="rId24"/>
    <p:sldId id="1126" r:id="rId25"/>
    <p:sldId id="1141" r:id="rId26"/>
    <p:sldId id="1140" r:id="rId27"/>
    <p:sldId id="1110" r:id="rId28"/>
    <p:sldId id="1111" r:id="rId29"/>
    <p:sldId id="1112" r:id="rId30"/>
    <p:sldId id="1113" r:id="rId31"/>
    <p:sldId id="1114" r:id="rId32"/>
    <p:sldId id="1115" r:id="rId33"/>
    <p:sldId id="1116" r:id="rId34"/>
    <p:sldId id="1117" r:id="rId35"/>
    <p:sldId id="1118" r:id="rId36"/>
    <p:sldId id="1123" r:id="rId37"/>
    <p:sldId id="1132" r:id="rId38"/>
    <p:sldId id="1133" r:id="rId39"/>
    <p:sldId id="1134" r:id="rId40"/>
    <p:sldId id="1135" r:id="rId41"/>
    <p:sldId id="1136" r:id="rId42"/>
    <p:sldId id="1137" r:id="rId43"/>
    <p:sldId id="1142" r:id="rId44"/>
    <p:sldId id="1122" r:id="rId45"/>
    <p:sldId id="1121" r:id="rId46"/>
    <p:sldId id="1028" r:id="rId47"/>
    <p:sldId id="1066" r:id="rId48"/>
    <p:sldId id="1100" r:id="rId49"/>
    <p:sldId id="1067" r:id="rId50"/>
    <p:sldId id="1032" r:id="rId51"/>
    <p:sldId id="1104" r:id="rId52"/>
    <p:sldId id="1034" r:id="rId53"/>
    <p:sldId id="1035" r:id="rId54"/>
    <p:sldId id="1092" r:id="rId55"/>
  </p:sldIdLst>
  <p:sldSz cx="12192000" cy="6858000"/>
  <p:notesSz cx="9240838" cy="69548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1C5"/>
    <a:srgbClr val="FF33CC"/>
    <a:srgbClr val="FF01E1"/>
    <a:srgbClr val="A40079"/>
    <a:srgbClr val="CC04A1"/>
    <a:srgbClr val="FF0000"/>
    <a:srgbClr val="008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4" autoAdjust="0"/>
    <p:restoredTop sz="94276" autoAdjust="0"/>
  </p:normalViewPr>
  <p:slideViewPr>
    <p:cSldViewPr>
      <p:cViewPr varScale="1">
        <p:scale>
          <a:sx n="95" d="100"/>
          <a:sy n="95" d="100"/>
        </p:scale>
        <p:origin x="80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3955D9-B143-B100-5193-88DC0FD1F7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5263" cy="347663"/>
          </a:xfrm>
          <a:prstGeom prst="rect">
            <a:avLst/>
          </a:prstGeom>
        </p:spPr>
        <p:txBody>
          <a:bodyPr vert="horz" lIns="90900" tIns="45450" rIns="90900" bIns="4545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53706-6BC2-9CA1-3E6B-24A335EE9B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32400" y="0"/>
            <a:ext cx="4006850" cy="347663"/>
          </a:xfrm>
          <a:prstGeom prst="rect">
            <a:avLst/>
          </a:prstGeom>
        </p:spPr>
        <p:txBody>
          <a:bodyPr vert="horz" lIns="90900" tIns="45450" rIns="90900" bIns="45450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74BE90CC-CF97-4CD1-A338-2708439759C0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164868" name="Footer Placeholder 3">
            <a:extLst>
              <a:ext uri="{FF2B5EF4-FFF2-40B4-BE49-F238E27FC236}">
                <a16:creationId xmlns:a16="http://schemas.microsoft.com/office/drawing/2014/main" id="{FA7A37C9-B741-F05F-212F-B4C2CF4CF3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auto">
          <a:xfrm>
            <a:off x="0" y="6604000"/>
            <a:ext cx="4005263" cy="349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900" tIns="45450" rIns="90900" bIns="4545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869" name="Slide Number Placeholder 4">
            <a:extLst>
              <a:ext uri="{FF2B5EF4-FFF2-40B4-BE49-F238E27FC236}">
                <a16:creationId xmlns:a16="http://schemas.microsoft.com/office/drawing/2014/main" id="{DD72AC00-B5D1-9758-50C5-DF1934D099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auto">
          <a:xfrm>
            <a:off x="5232400" y="6604000"/>
            <a:ext cx="4006850" cy="349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900" tIns="45450" rIns="90900" bIns="4545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4C5BC02-688C-4B5D-954B-650F9945FAA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E7C34D-1D4F-123C-AB41-F2880CB9BC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5263" cy="350838"/>
          </a:xfrm>
          <a:prstGeom prst="rect">
            <a:avLst/>
          </a:prstGeom>
        </p:spPr>
        <p:txBody>
          <a:bodyPr vert="horz" lIns="90900" tIns="45450" rIns="90900" bIns="4545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725DDF-1A3B-C479-A223-34D5BF1E1DB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232400" y="0"/>
            <a:ext cx="4006850" cy="350838"/>
          </a:xfrm>
          <a:prstGeom prst="rect">
            <a:avLst/>
          </a:prstGeom>
        </p:spPr>
        <p:txBody>
          <a:bodyPr vert="horz" lIns="90900" tIns="45450" rIns="90900" bIns="4545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CCFCBD7-99DE-4A98-88E9-C9F51402240A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F43002-843D-BEAE-EECF-705C7BF6E3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33650" y="869950"/>
            <a:ext cx="4173538" cy="2347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00" tIns="45450" rIns="90900" bIns="4545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ACB1949-365E-BFAA-4CF5-D7F67E2302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3925" y="3346450"/>
            <a:ext cx="7392988" cy="2738438"/>
          </a:xfrm>
          <a:prstGeom prst="rect">
            <a:avLst/>
          </a:prstGeom>
        </p:spPr>
        <p:txBody>
          <a:bodyPr vert="horz" lIns="90900" tIns="45450" rIns="90900" bIns="4545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AEC22-46E2-B0AC-58AA-29E5A701D2F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604000"/>
            <a:ext cx="4005263" cy="350838"/>
          </a:xfrm>
          <a:prstGeom prst="rect">
            <a:avLst/>
          </a:prstGeom>
        </p:spPr>
        <p:txBody>
          <a:bodyPr vert="horz" lIns="90900" tIns="45450" rIns="90900" bIns="4545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513F4-2B15-8B76-C18C-43F84B4D4B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232400" y="6604000"/>
            <a:ext cx="4006850" cy="350838"/>
          </a:xfrm>
          <a:prstGeom prst="rect">
            <a:avLst/>
          </a:prstGeom>
        </p:spPr>
        <p:txBody>
          <a:bodyPr vert="horz" wrap="square" lIns="90900" tIns="45450" rIns="90900" bIns="4545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17D5929-0DDC-44A5-9F48-F58942A5A66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E3672806-D38A-266B-B5BC-431A940EF5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28E63ED4-02F7-F13B-AD34-AC4695A320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BBCC8D8C-D503-B252-69B4-A61774E65C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7376EF3-0F0D-4C10-B221-1F0BFA344A19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0923967D-DFF8-6F28-D633-23BB9E842B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57BD821B-1D1A-7EB0-D9D9-D16978B8B5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8941E2DD-CEF0-3A32-67D5-4C308D5D01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65600D9-A726-4277-BE94-EF84925932BF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A23045BB-7117-6D1E-38F1-C538631EDC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7B34094A-3F4B-06B1-3BCE-B2104A1188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5EE65569-55B5-40A9-60F6-90E72E4FB9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AAD58B8-E43D-48FD-9FD3-888DBFB33A1E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7DDB8D9D-7997-2DA4-808C-C59E7B2725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EAAB8F28-EB66-73C1-89D7-4E72085EC9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2100ECF2-8C13-D177-ED7B-2CEF568A49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B0770D7-D84C-4F84-8E8F-898318AEDF94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98A134D2-9F92-89ED-7E74-AEDF5A6ABD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0C1AD820-558C-89CF-829C-31EECDEB95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9A19B784-B4AA-270F-F529-AF9EFD315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19EC2EF-0617-41BA-8978-4A94F47E9BF9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767A3148-2604-14D9-A1E1-B9AE44F0F9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8FAA5668-FE5D-15F0-4759-B375560299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03130964-5B60-694A-82EE-24BBFF35FF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9CD1506-88C2-4DCA-BF15-6ABCA7BA82CC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3D15E515-FC38-8633-FE02-74E55A311F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7B3AFFC7-4AB3-59B6-19D4-4CDF83434E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5C4F6C8D-FD1A-845D-2B5F-AB8D6BECD4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99DDCBF-0258-4784-BB7F-ACD9688AD964}" type="slidenum">
              <a:rPr lang="en-US" altLang="en-US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8106943E-F440-63F0-B23F-F2CC933D41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DBC3460C-1208-DDE2-F173-64976E2A23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936355AE-824F-DE64-D984-28F1BD9F50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ADDC8C6-7E6F-47EE-ACC1-A7017AA7D2D5}" type="slidenum">
              <a:rPr lang="en-US" altLang="en-US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ABB53CBF-D562-41CB-89EB-CDCF2E8D34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F4AC39B9-220C-30E8-17E5-278C010E0A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1948830B-1021-8333-C84C-0311E5144C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C8E3CAB-7FBA-4410-AC5D-69468E9F4E28}" type="slidenum">
              <a:rPr lang="en-US" altLang="en-US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3242E338-BA4E-59BF-0453-226E784CED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C2A18606-B0F7-33D8-F2A4-CC5FCC63BE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532E4E16-DD5E-B83B-ED9D-78EA6487B1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C224B19-961E-4B78-A056-7C383445DB48}" type="slidenum">
              <a:rPr lang="en-US" altLang="en-US"/>
              <a:pPr/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E91D19FC-66D4-1286-0EE1-077A473A4B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C3D2F28A-F0C8-579F-D801-610A2E0859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CB6E81AF-A887-CC85-79AF-84C32BC263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CFCF352-8721-45EC-8E8E-475EC67D67E9}" type="slidenum">
              <a:rPr lang="en-US" altLang="en-US"/>
              <a:pPr/>
              <a:t>45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5EC35B7D-4415-1698-AB6A-FF3C65C451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B3623F50-28E7-F367-C9BE-4F042051E7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33910A40-8F5C-2694-9AEE-77DB8233AE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6E1FCD2-D7D2-4DA5-BCAA-703BB2237832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97D22E4E-5882-EBC1-51DB-AE534149C7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840D8293-5E9A-E1AF-1434-A1439AF65C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5D16D80B-9C7F-CE9A-4B4F-4725E83458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250E583-3120-41E5-AA3C-03C41681DE76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9F4E8161-0E76-2FEC-668B-57EE1FA2E2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47B3EB4C-48F5-3F8A-62D8-03F69F19C3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1E0CE35C-BD92-F43C-202D-99000254C0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DAF14CE-989B-4866-8FC0-EB518C49AA87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id="{CBBFAB88-FC2C-6FA2-55C9-1464638B49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id="{4E9DC984-8393-5563-E7A4-02E693B06F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81BDE53C-AD06-057E-292F-D034966502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47D1082-4036-48C7-B2EF-243292B79019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DD21F311-DA59-953B-D131-00206D25D8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10190388-FB6A-4300-A1F2-7F0668C775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BA945066-37F0-FB3A-613A-F6C228AE31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5111E30-7C31-4330-BFBE-9FAD53068B31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E9C6E2DA-7E32-0E0A-D7E4-D7FF7B5A7D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FFFD469C-DC78-C65A-F1D7-C63F911CB6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89531772-B63C-6641-5F67-B4AEE0495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D9EA354-AAAC-4915-851E-4FDC86F68EB2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9053ABD8-093C-B5E0-3C9E-0DB89AE62E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6B3E5EA7-F217-8615-9FF9-01468DA394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BB228CA4-7088-9D04-2E7B-D93AC07BF8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EA5E424-3044-497F-9600-45C828053688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5C7CBBBE-1B3A-333A-98F4-BE38B85D4C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1A8D5C6F-7291-1434-5DC8-50A1F56730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DE3A6118-5EB8-A7AE-04A9-7DD9F44858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3374DCD-2030-4C83-8ECF-813E20A452D4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63873-F753-D725-71D3-171FFC7EC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5C1E5-DE6E-48FA-A75A-2E3B9560BB9E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6151F-E7C8-D7F1-E599-D92984ABD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FFDDC-769B-52D6-7E52-F5A3F9E4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3A2259-0B0B-4676-BA1E-E447D78996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9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C77DB-3D4E-E139-836F-CD1FE1750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90B5C-BDE5-4467-A069-B7D73E47A6D3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942A4-B7CD-EE35-02BB-72F5ECEB9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B1745-FEB6-136C-3A4A-43A066EEF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90480-6B68-4471-A6FC-AE3880CF49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679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188A7-D83C-E861-58A3-99A5F3373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8B171-39A6-499E-8C14-559F177BAB2F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A35A5-37CF-8D8B-D67F-A615FB8DF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B6FD5-4448-CC13-6979-AEE1CE64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AAE52-6DD6-45FA-8E0B-0A2703AE54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3064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0C656-30E4-656C-C5C0-F7D9F049E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2DBD7-EC23-40CA-A9B6-2FCF5E8662E0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3BEB4-54B5-D832-C347-DF6251A6E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83610-242A-FF2A-77B1-D9203E849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1E9C6-47BB-49DC-9FEE-85037087C2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814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EA979-80F0-EB57-4CE2-BFCA8F0CD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33619-0138-4E1F-8440-4D8DFD4B1DBA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59E8D-832A-81A1-5C04-5B06B769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91F28-5A17-010A-E965-57B5031C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795AD-BF5E-4AD4-B713-DC1414C76E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249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418152-9BF3-0BD8-834A-6B9D6E88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345F1-4020-471F-8888-493450487991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CF93EA-87CB-683C-4FC2-CA309F665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8FB242-573A-E864-701F-1D8051F2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682732-686A-4200-B39E-0F81CC7A40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251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80E7AC7-3F03-33A9-5BA9-8EE110BE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64974-D814-4CF3-93F6-39D584BBDB48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DDE65B2-68E0-9838-6434-44401E17C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2277206-D86A-784A-E2A2-E032112FC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F5CDE-546C-41A8-B3C1-1AE2DD8642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58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8CA6349-027F-B647-2FB3-B163D0FBF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0888D-C290-4E71-94B9-7EF6B30BC69E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F951640-B7B3-4E79-93D3-9CF47583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157B3F6-EE26-09D0-7776-FA8C6901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8C18D-9C5A-4D36-97E7-7AF1FF8135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55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87E5AB2-A7F9-B3FA-5DCA-B48E778F0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A7FD6-B541-4CA0-A874-ADB9369F9830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F9160C-DB2F-A3D9-732A-7284AF202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A541AD9-7B40-31BF-006B-5D6495D9D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C2386-3283-475E-88DA-1AE3FA8904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26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169FB6-D51E-C01F-D87E-BEE44C918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66AEA-7856-4589-B7F7-C8ABF64926C4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48BE0-01AE-3C70-335C-A7C709E8B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0C478A-2AE9-DAB2-56E1-2D8B4D59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EC7ECE-88CF-4306-A779-786B7BB30A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26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075499-57E7-2F75-CAB1-784184DD8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6BB79-CC5D-4FD2-B95A-9C49CEA9DE26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6E4217-A55E-371E-73C1-1E1E89F9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D9194F-46B1-1852-5432-39A684FC0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BD2BC-BB1A-4033-8D92-8F68E79A0C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452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23B1D6C-5C79-5063-DD76-3A90D31E82F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D8E2448-8EE7-C13C-7AAF-F1DDC1C108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4D27-B3A3-7CFC-7538-A07662938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F6A24DF2-5CF9-48EF-8175-3E234CE46D52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4E21E-E48B-4495-C8EE-42B811415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9EB88-0536-EA90-6302-4ACE0E7EF6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1F923AE-05BA-47FA-B636-6028EC208FB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3.jpe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Dell\Desktop\PPP%20for%20BCS%20Folder\WhatsApp%20Video%202023-11-14%20at%2011.26.44%20AM%20(3).mp4" TargetMode="Externa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6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10.jpe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.jpeg"/><Relationship Id="rId7" Type="http://schemas.openxmlformats.org/officeDocument/2006/relationships/image" Target="../media/image101.jpe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05.jpeg"/><Relationship Id="rId5" Type="http://schemas.openxmlformats.org/officeDocument/2006/relationships/image" Target="../media/image100.png"/><Relationship Id="rId10" Type="http://schemas.openxmlformats.org/officeDocument/2006/relationships/image" Target="../media/image104.jpeg"/><Relationship Id="rId4" Type="http://schemas.openxmlformats.org/officeDocument/2006/relationships/image" Target="../media/image99.jpeg"/><Relationship Id="rId9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jpeg"/><Relationship Id="rId3" Type="http://schemas.openxmlformats.org/officeDocument/2006/relationships/image" Target="../media/image5.jpeg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10.jpeg"/><Relationship Id="rId5" Type="http://schemas.openxmlformats.org/officeDocument/2006/relationships/image" Target="../media/image13.png"/><Relationship Id="rId15" Type="http://schemas.openxmlformats.org/officeDocument/2006/relationships/image" Target="../media/image21.jpeg"/><Relationship Id="rId10" Type="http://schemas.openxmlformats.org/officeDocument/2006/relationships/image" Target="../media/image17.jpeg"/><Relationship Id="rId4" Type="http://schemas.openxmlformats.org/officeDocument/2006/relationships/image" Target="../media/image12.png"/><Relationship Id="rId9" Type="http://schemas.openxmlformats.org/officeDocument/2006/relationships/image" Target="../media/image16.jpeg"/><Relationship Id="rId1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08E7000-1DFA-43D5-0F14-DD2EBB3C56F8}"/>
              </a:ext>
            </a:extLst>
          </p:cNvPr>
          <p:cNvSpPr>
            <a:spLocks noGrp="1"/>
          </p:cNvSpPr>
          <p:nvPr/>
        </p:nvSpPr>
        <p:spPr>
          <a:xfrm>
            <a:off x="152400" y="152400"/>
            <a:ext cx="11887200" cy="36512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lnSpcReduction="10000"/>
          </a:bodyPr>
          <a:lstStyle/>
          <a:p>
            <a:pPr algn="ctr" eaLnBrk="1" hangingPunct="1">
              <a:defRPr/>
            </a:pP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Nutrition and </a:t>
            </a:r>
            <a:r>
              <a:rPr lang="en-US" altLang="en-US" sz="2400" b="1" dirty="0">
                <a:solidFill>
                  <a:srgbClr val="FF01E1"/>
                </a:solidFill>
                <a:latin typeface="Times New Roman" pitchFamily="18" charset="0"/>
                <a:cs typeface="Times New Roman" pitchFamily="18" charset="0"/>
              </a:rPr>
              <a:t>Physical Fitness</a:t>
            </a:r>
            <a:endParaRPr lang="en-US" altLang="en-US" sz="2400" b="1" dirty="0">
              <a:solidFill>
                <a:srgbClr val="FF01E1"/>
              </a:solidFill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63C8E97-111D-B66A-44B7-D859C75CC98D}"/>
              </a:ext>
            </a:extLst>
          </p:cNvPr>
          <p:cNvGraphicFramePr>
            <a:graphicFrameLocks noGrp="1"/>
          </p:cNvGraphicFramePr>
          <p:nvPr/>
        </p:nvGraphicFramePr>
        <p:xfrm>
          <a:off x="141288" y="6629400"/>
          <a:ext cx="11963400" cy="190500"/>
        </p:xfrm>
        <a:graphic>
          <a:graphicData uri="http://schemas.openxmlformats.org/drawingml/2006/table">
            <a:tbl>
              <a:tblPr/>
              <a:tblGrid>
                <a:gridCol w="2392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2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2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2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92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5D15DBB-B950-CC72-576F-960E7CC1A20F}"/>
              </a:ext>
            </a:extLst>
          </p:cNvPr>
          <p:cNvGraphicFramePr>
            <a:graphicFrameLocks noGrp="1"/>
          </p:cNvGraphicFramePr>
          <p:nvPr/>
        </p:nvGraphicFramePr>
        <p:xfrm>
          <a:off x="11799888" y="152400"/>
          <a:ext cx="238125" cy="365125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2DFD228C-5B50-D226-5B34-CE5790E4DDD7}"/>
              </a:ext>
            </a:extLst>
          </p:cNvPr>
          <p:cNvGraphicFramePr>
            <a:graphicFrameLocks noGrp="1"/>
          </p:cNvGraphicFramePr>
          <p:nvPr/>
        </p:nvGraphicFramePr>
        <p:xfrm>
          <a:off x="180975" y="152400"/>
          <a:ext cx="238125" cy="365125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Quad Arrow 6">
            <a:extLst>
              <a:ext uri="{FF2B5EF4-FFF2-40B4-BE49-F238E27FC236}">
                <a16:creationId xmlns:a16="http://schemas.microsoft.com/office/drawing/2014/main" id="{EB6FF393-CCB8-CC44-A871-DA49DED2A340}"/>
              </a:ext>
            </a:extLst>
          </p:cNvPr>
          <p:cNvSpPr/>
          <p:nvPr/>
        </p:nvSpPr>
        <p:spPr>
          <a:xfrm>
            <a:off x="4953000" y="2025650"/>
            <a:ext cx="2286000" cy="2486025"/>
          </a:xfrm>
          <a:prstGeom prst="quad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74" name="TextBox 16">
            <a:extLst>
              <a:ext uri="{FF2B5EF4-FFF2-40B4-BE49-F238E27FC236}">
                <a16:creationId xmlns:a16="http://schemas.microsoft.com/office/drawing/2014/main" id="{BADACCFD-3B88-19D2-2C3E-F919015C8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0" y="4114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8D7245E-B30A-3682-7603-1AEF7F6B11B3}"/>
              </a:ext>
            </a:extLst>
          </p:cNvPr>
          <p:cNvSpPr/>
          <p:nvPr/>
        </p:nvSpPr>
        <p:spPr>
          <a:xfrm>
            <a:off x="427038" y="742950"/>
            <a:ext cx="11612562" cy="273050"/>
          </a:xfrm>
          <a:prstGeom prst="roundRect">
            <a:avLst/>
          </a:prstGeom>
          <a:noFill/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just">
              <a:defRPr/>
            </a:pPr>
            <a:endParaRPr lang="en-US" altLang="en-US" sz="100" b="1" dirty="0">
              <a:solidFill>
                <a:srgbClr val="7030A0"/>
              </a:solidFill>
              <a:latin typeface="SutonnyMJ" pitchFamily="2" charset="0"/>
              <a:cs typeface="Arial" pitchFamily="34" charset="0"/>
            </a:endParaRPr>
          </a:p>
          <a:p>
            <a:pPr algn="just">
              <a:defRPr/>
            </a:pPr>
            <a:r>
              <a:rPr lang="en-US" altLang="en-US" sz="1700" b="1" dirty="0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7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           </a:t>
            </a:r>
            <a:r>
              <a:rPr lang="en-US" sz="1700" b="1" dirty="0" err="1">
                <a:solidFill>
                  <a:srgbClr val="0101C5"/>
                </a:solidFill>
                <a:latin typeface="SutonnyMJ" pitchFamily="2" charset="0"/>
              </a:rPr>
              <a:t>jÿ</a:t>
            </a:r>
            <a:r>
              <a:rPr lang="en-US" sz="1700" b="1" dirty="0">
                <a:solidFill>
                  <a:srgbClr val="0101C5"/>
                </a:solidFill>
                <a:latin typeface="SutonnyMJ" pitchFamily="2" charset="0"/>
              </a:rPr>
              <a:t>¨</a:t>
            </a:r>
            <a:r>
              <a:rPr lang="en-US" altLang="en-US" sz="17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700" b="1" dirty="0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: </a:t>
            </a:r>
            <a:r>
              <a:rPr lang="en-US" altLang="en-US" sz="16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cywó</a:t>
            </a:r>
            <a:r>
              <a:rPr lang="en-US" altLang="en-US" sz="1600" b="1" dirty="0">
                <a:solidFill>
                  <a:srgbClr val="001626"/>
                </a:solidFill>
                <a:latin typeface="SutonnyMJ" pitchFamily="2" charset="0"/>
                <a:cs typeface="Arial" pitchFamily="34" charset="0"/>
              </a:rPr>
              <a:t> I </a:t>
            </a:r>
            <a:r>
              <a:rPr lang="en-US" altLang="en-US" sz="1600" b="1" dirty="0" err="1">
                <a:solidFill>
                  <a:srgbClr val="001626"/>
                </a:solidFill>
                <a:latin typeface="SutonnyMJ" pitchFamily="2" charset="0"/>
                <a:cs typeface="Arial" pitchFamily="34" charset="0"/>
              </a:rPr>
              <a:t>wdU‡bm</a:t>
            </a:r>
            <a:r>
              <a:rPr lang="en-US" altLang="en-US" sz="1600" b="1" dirty="0">
                <a:solidFill>
                  <a:srgbClr val="001626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700" b="1" dirty="0" err="1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e</a:t>
            </a:r>
            <a:r>
              <a:rPr lang="en-US" sz="1700" b="1" dirty="0" err="1">
                <a:solidFill>
                  <a:srgbClr val="7D438D"/>
                </a:solidFill>
                <a:latin typeface="SutonnyMJ" pitchFamily="2" charset="0"/>
              </a:rPr>
              <a:t>¨</a:t>
            </a:r>
            <a:r>
              <a:rPr lang="en-US" altLang="en-US" sz="1700" b="1" dirty="0" err="1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e</a:t>
            </a:r>
            <a:r>
              <a:rPr lang="en-US" altLang="en-US" sz="1700" b="1" dirty="0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¯’</a:t>
            </a:r>
            <a:r>
              <a:rPr lang="en-US" altLang="en-US" sz="1700" b="1" dirty="0" err="1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vcbvq</a:t>
            </a:r>
            <a:r>
              <a:rPr lang="en-US" altLang="en-US" sz="1700" b="1" dirty="0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700" b="1" dirty="0" err="1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cÖwkÿYv_x</a:t>
            </a:r>
            <a:r>
              <a:rPr lang="en-US" altLang="en-US" sz="1700" b="1" dirty="0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©‡`i </a:t>
            </a:r>
            <a:r>
              <a:rPr lang="en-US" altLang="en-US" sz="17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my¯’</a:t>
            </a:r>
            <a:r>
              <a:rPr lang="en-US" altLang="en-US" sz="1700" b="1" dirty="0" err="1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Zv</a:t>
            </a:r>
            <a:r>
              <a:rPr lang="en-US" altLang="en-US" sz="17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700" b="1" dirty="0" err="1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cvkvcvwk</a:t>
            </a:r>
            <a:r>
              <a:rPr lang="en-US" altLang="en-US" sz="1700" b="1" dirty="0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700" b="1" dirty="0" err="1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AwR©Z</a:t>
            </a:r>
            <a:r>
              <a:rPr lang="en-US" altLang="en-US" sz="1700" b="1" dirty="0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700" b="1" dirty="0" err="1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Ávb</a:t>
            </a:r>
            <a:r>
              <a:rPr lang="en-US" altLang="en-US" sz="1700" b="1" dirty="0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 I `</a:t>
            </a:r>
            <a:r>
              <a:rPr lang="en-US" altLang="en-US" sz="1700" b="1" dirty="0" err="1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ÿZvi</a:t>
            </a:r>
            <a:r>
              <a:rPr lang="en-US" altLang="en-US" sz="1700" b="1" dirty="0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700" b="1" dirty="0" err="1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gva</a:t>
            </a:r>
            <a:r>
              <a:rPr lang="en-US" sz="1700" b="1" dirty="0">
                <a:solidFill>
                  <a:srgbClr val="0000CC"/>
                </a:solidFill>
                <a:latin typeface="SutonnyMJ" pitchFamily="2" charset="0"/>
              </a:rPr>
              <a:t>¨</a:t>
            </a:r>
            <a:r>
              <a:rPr lang="en-US" altLang="en-US" sz="1700" b="1" dirty="0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‡g </a:t>
            </a:r>
            <a:r>
              <a:rPr lang="en-US" altLang="en-US" sz="17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Kg©‡</a:t>
            </a:r>
            <a:r>
              <a:rPr lang="en-US" altLang="en-US" sz="17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ÿÎ</a:t>
            </a:r>
            <a:r>
              <a:rPr lang="en-US" altLang="en-US" sz="17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,</a:t>
            </a:r>
            <a:r>
              <a:rPr lang="en-US" altLang="en-US" sz="10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7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cwievi,mgvR</a:t>
            </a:r>
            <a:r>
              <a:rPr lang="en-US" altLang="en-US" sz="17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I †`</a:t>
            </a:r>
            <a:r>
              <a:rPr lang="en-US" altLang="en-US" sz="17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k‡K</a:t>
            </a:r>
            <a:r>
              <a:rPr lang="en-US" altLang="en-US" sz="17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7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DcK</a:t>
            </a:r>
            <a:r>
              <a:rPr lang="en-US" altLang="en-US" sz="17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…</a:t>
            </a:r>
            <a:r>
              <a:rPr lang="en-US" altLang="en-US" sz="17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ZKiY</a:t>
            </a:r>
            <a:r>
              <a:rPr lang="en-US" altLang="en-US" sz="1700" b="1" dirty="0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|</a:t>
            </a:r>
            <a:endParaRPr lang="en-US" sz="1700" dirty="0">
              <a:solidFill>
                <a:srgbClr val="7030A0"/>
              </a:solidFill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F7338-4F0C-8412-D20F-978522B4C313}"/>
              </a:ext>
            </a:extLst>
          </p:cNvPr>
          <p:cNvSpPr/>
          <p:nvPr/>
        </p:nvSpPr>
        <p:spPr>
          <a:xfrm>
            <a:off x="4703763" y="1535113"/>
            <a:ext cx="3360737" cy="3189287"/>
          </a:xfrm>
          <a:prstGeom prst="rect">
            <a:avLst/>
          </a:prstGeom>
          <a:ln w="3175"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2077" name="Picture 2" descr="C:\Users\Fix It\Downloads\BrainGutRelationship.gif">
            <a:extLst>
              <a:ext uri="{FF2B5EF4-FFF2-40B4-BE49-F238E27FC236}">
                <a16:creationId xmlns:a16="http://schemas.microsoft.com/office/drawing/2014/main" id="{DC5016E9-D1CB-CC7A-E85B-7619086BF4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1571625"/>
            <a:ext cx="3227388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2BB15A74-31DE-E922-0750-F836F9660ECE}"/>
              </a:ext>
            </a:extLst>
          </p:cNvPr>
          <p:cNvGraphicFramePr>
            <a:graphicFrameLocks noGrp="1"/>
          </p:cNvGraphicFramePr>
          <p:nvPr/>
        </p:nvGraphicFramePr>
        <p:xfrm>
          <a:off x="5029200" y="4254500"/>
          <a:ext cx="2879725" cy="381000"/>
        </p:xfrm>
        <a:graphic>
          <a:graphicData uri="http://schemas.openxmlformats.org/drawingml/2006/table">
            <a:tbl>
              <a:tblPr/>
              <a:tblGrid>
                <a:gridCol w="2879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  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cywó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kvixwiK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my¯’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Zv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2F2F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A5A5A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4C0E984-E953-B432-D6A0-6930138C6989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1763713"/>
          <a:ext cx="3570288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70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Aa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vq-1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marL="0" lvl="0" indent="0">
                        <a:buFont typeface="Wingdings" pitchFamily="2" charset="2"/>
                        <a:buNone/>
                      </a:pPr>
                      <a:r>
                        <a:rPr kumimoji="0" lang="en-US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kumimoji="0" lang="en-US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kumimoji="0" lang="en-US" altLang="en-US" sz="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</a:t>
                      </a:r>
                      <a:r>
                        <a:rPr kumimoji="0" lang="en-US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lang="en-US" altLang="en-US" sz="2200" b="1" dirty="0" err="1">
                          <a:solidFill>
                            <a:srgbClr val="CC04A1"/>
                          </a:solidFill>
                          <a:latin typeface="SutonnyMJ" pitchFamily="2" charset="0"/>
                          <a:cs typeface="Arial" pitchFamily="34" charset="0"/>
                        </a:rPr>
                        <a:t>cywógvb</a:t>
                      </a:r>
                      <a:r>
                        <a:rPr lang="en-US" altLang="en-US" sz="2200" b="1" dirty="0">
                          <a:solidFill>
                            <a:srgbClr val="CC04A1"/>
                          </a:solidFill>
                          <a:latin typeface="SutonnyMJ" pitchFamily="2" charset="0"/>
                          <a:cs typeface="Arial" pitchFamily="34" charset="0"/>
                        </a:rPr>
                        <a:t>,</a:t>
                      </a:r>
                      <a:r>
                        <a:rPr lang="en-US" altLang="en-US" sz="2200" b="1" dirty="0">
                          <a:solidFill>
                            <a:schemeClr val="tx1"/>
                          </a:solidFill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70C0"/>
                          </a:solidFill>
                          <a:latin typeface="SutonnyMJ" pitchFamily="2" charset="0"/>
                        </a:rPr>
                        <a:t>K¨vjwi</a:t>
                      </a:r>
                      <a:r>
                        <a:rPr lang="en-US" sz="2200" b="1" dirty="0">
                          <a:solidFill>
                            <a:srgbClr val="0070C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200" b="1" dirty="0">
                          <a:solidFill>
                            <a:srgbClr val="0070C0"/>
                          </a:solidFill>
                          <a:latin typeface="SutonnyMJ" pitchFamily="2" charset="0"/>
                        </a:rPr>
                        <a:t>I Avbymw½K </a:t>
                      </a:r>
                      <a:r>
                        <a:rPr lang="en-US" altLang="en-US" sz="2200" b="1" dirty="0" err="1">
                          <a:solidFill>
                            <a:srgbClr val="0070C0"/>
                          </a:solidFill>
                          <a:latin typeface="SutonnyMJ" pitchFamily="2" charset="0"/>
                        </a:rPr>
                        <a:t>K_v</a:t>
                      </a:r>
                      <a:r>
                        <a:rPr lang="en-US" sz="2200" b="1" kern="1200" dirty="0"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  <a:sym typeface="Wingdings"/>
                        </a:rPr>
                        <a:t>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     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A4E6D570-63ED-EB18-9246-B56B537229CF}"/>
              </a:ext>
            </a:extLst>
          </p:cNvPr>
          <p:cNvGraphicFramePr>
            <a:graphicFrameLocks noGrp="1"/>
          </p:cNvGraphicFramePr>
          <p:nvPr/>
        </p:nvGraphicFramePr>
        <p:xfrm>
          <a:off x="674688" y="2955925"/>
          <a:ext cx="3973512" cy="16462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73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4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Aa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vq-2</a:t>
                      </a:r>
                    </a:p>
                  </a:txBody>
                  <a:tcPr marL="0" marR="0" marT="0" marB="0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775">
                <a:tc>
                  <a:txBody>
                    <a:bodyPr/>
                    <a:lstStyle/>
                    <a:p>
                      <a:pPr marL="0" lvl="0" indent="0" algn="just" eaLnBrk="1" hangingPunct="1">
                        <a:buFont typeface="Symbol" pitchFamily="18" charset="2"/>
                        <a:buNone/>
                        <a:defRPr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Symbol"/>
                        </a:rPr>
                        <a:t>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en-US" altLang="en-US" sz="2200" b="1" dirty="0">
                          <a:solidFill>
                            <a:schemeClr val="tx1"/>
                          </a:solidFill>
                          <a:latin typeface="SutonnyMJ" pitchFamily="2" charset="0"/>
                          <a:cs typeface="SutonnyOMJ" pitchFamily="2" charset="0"/>
                          <a:sym typeface="Symbol"/>
                        </a:rPr>
                        <a:t>¯^v¯’</a:t>
                      </a:r>
                      <a:r>
                        <a:rPr lang="en-US" sz="2200" b="1" dirty="0">
                          <a:solidFill>
                            <a:srgbClr val="7D438D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lang="en-US" altLang="en-US" sz="2200" b="1" dirty="0">
                          <a:solidFill>
                            <a:schemeClr val="tx1"/>
                          </a:solidFill>
                          <a:latin typeface="SutonnyMJ" pitchFamily="2" charset="0"/>
                          <a:cs typeface="SutonnyOMJ" pitchFamily="2" charset="0"/>
                          <a:sym typeface="Symbol"/>
                        </a:rPr>
                        <a:t> </a:t>
                      </a:r>
                      <a:r>
                        <a:rPr lang="en-US" altLang="en-US" sz="2200" b="1" dirty="0" err="1">
                          <a:solidFill>
                            <a:schemeClr val="tx1"/>
                          </a:solidFill>
                          <a:latin typeface="SutonnyMJ" pitchFamily="2" charset="0"/>
                          <a:cs typeface="SutonnyOMJ" pitchFamily="2" charset="0"/>
                          <a:sym typeface="Symbol"/>
                        </a:rPr>
                        <a:t>mgm</a:t>
                      </a:r>
                      <a:r>
                        <a:rPr lang="en-US" sz="2200" b="1" dirty="0" err="1">
                          <a:solidFill>
                            <a:srgbClr val="7D438D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lang="en-US" altLang="en-US" sz="2200" b="1" dirty="0" err="1">
                          <a:solidFill>
                            <a:schemeClr val="tx1"/>
                          </a:solidFill>
                          <a:latin typeface="SutonnyMJ" pitchFamily="2" charset="0"/>
                          <a:cs typeface="SutonnyOMJ" pitchFamily="2" charset="0"/>
                          <a:sym typeface="Symbol"/>
                        </a:rPr>
                        <a:t>v</a:t>
                      </a:r>
                      <a:r>
                        <a:rPr lang="en-US" altLang="en-US" sz="2200" b="1" dirty="0">
                          <a:solidFill>
                            <a:schemeClr val="tx1"/>
                          </a:solidFill>
                          <a:latin typeface="SutonnyMJ" pitchFamily="2" charset="0"/>
                          <a:cs typeface="SutonnyOMJ" pitchFamily="2" charset="0"/>
                          <a:sym typeface="Symbol"/>
                        </a:rPr>
                        <a:t> </a:t>
                      </a:r>
                      <a:r>
                        <a:rPr lang="en-US" altLang="en-US" sz="2200" b="1" dirty="0">
                          <a:solidFill>
                            <a:srgbClr val="CC04A1"/>
                          </a:solidFill>
                          <a:latin typeface="SutonnyMJ" pitchFamily="2" charset="0"/>
                          <a:cs typeface="SutonnyOMJ" pitchFamily="2" charset="0"/>
                        </a:rPr>
                        <a:t>I </a:t>
                      </a:r>
                      <a:r>
                        <a:rPr lang="en-US" altLang="en-US" sz="2200" b="1" dirty="0" err="1">
                          <a:solidFill>
                            <a:srgbClr val="CC04A1"/>
                          </a:solidFill>
                          <a:latin typeface="SutonnyMJ" pitchFamily="2" charset="0"/>
                          <a:cs typeface="SutonnyOMJ" pitchFamily="2" charset="0"/>
                        </a:rPr>
                        <a:t>cywó</a:t>
                      </a:r>
                      <a:r>
                        <a:rPr lang="en-US" altLang="en-US" sz="2200" b="1" dirty="0">
                          <a:solidFill>
                            <a:srgbClr val="CC04A1"/>
                          </a:solidFill>
                          <a:latin typeface="SutonnyMJ" pitchFamily="2" charset="0"/>
                          <a:cs typeface="SutonnyOMJ" pitchFamily="2" charset="0"/>
                        </a:rPr>
                        <a:t> </a:t>
                      </a:r>
                      <a:r>
                        <a:rPr lang="en-US" altLang="en-US" sz="2200" b="1" dirty="0">
                          <a:solidFill>
                            <a:srgbClr val="FF01E1"/>
                          </a:solidFill>
                          <a:latin typeface="SutonnyMJ" pitchFamily="2" charset="0"/>
                          <a:cs typeface="Arial" pitchFamily="34" charset="0"/>
                        </a:rPr>
                        <a:t>:</a:t>
                      </a:r>
                      <a:r>
                        <a:rPr lang="en-US" altLang="en-US" sz="2200" b="1" dirty="0">
                          <a:solidFill>
                            <a:schemeClr val="tx1"/>
                          </a:solidFill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lang="en-US" altLang="en-US" sz="2200" b="1" dirty="0" err="1">
                          <a:solidFill>
                            <a:schemeClr val="tx1"/>
                          </a:solidFill>
                          <a:latin typeface="SutonnyMJ" pitchFamily="2" charset="0"/>
                          <a:cs typeface="Arial" pitchFamily="34" charset="0"/>
                        </a:rPr>
                        <a:t>DËi‡Y</a:t>
                      </a:r>
                      <a:r>
                        <a:rPr lang="en-US" altLang="en-US" sz="2200" b="1" dirty="0">
                          <a:solidFill>
                            <a:schemeClr val="tx1"/>
                          </a:solidFill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lang="en-US" altLang="en-US" sz="2200" b="1" dirty="0">
                          <a:solidFill>
                            <a:srgbClr val="7D438D"/>
                          </a:solidFill>
                          <a:latin typeface="SutonnyMJ" pitchFamily="2" charset="0"/>
                          <a:cs typeface="SutonnyOMJ" pitchFamily="2" charset="0"/>
                        </a:rPr>
                        <a:t>4 †</a:t>
                      </a:r>
                      <a:r>
                        <a:rPr lang="en-US" altLang="en-US" sz="2200" b="1" dirty="0" err="1">
                          <a:solidFill>
                            <a:srgbClr val="7D438D"/>
                          </a:solidFill>
                          <a:latin typeface="SutonnyMJ" pitchFamily="2" charset="0"/>
                          <a:cs typeface="SutonnyOMJ" pitchFamily="2" charset="0"/>
                        </a:rPr>
                        <a:t>dvm</a:t>
                      </a:r>
                      <a:r>
                        <a:rPr lang="en-US" altLang="en-US" sz="2200" b="1" dirty="0">
                          <a:solidFill>
                            <a:srgbClr val="7D438D"/>
                          </a:solidFill>
                          <a:latin typeface="SutonnyMJ" pitchFamily="2" charset="0"/>
                          <a:cs typeface="SutonnyOMJ" pitchFamily="2" charset="0"/>
                        </a:rPr>
                        <a:t>©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</a:t>
                      </a: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A</a:t>
                      </a:r>
                      <a:r>
                        <a:rPr lang="en-US" sz="2200" b="1" dirty="0" err="1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¨vjKvjvBb</a:t>
                      </a:r>
                      <a:r>
                        <a:rPr lang="en-US" sz="2200" b="1" baseline="0" dirty="0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 I </a:t>
                      </a:r>
                      <a:r>
                        <a:rPr lang="en-US" sz="2200" b="1" baseline="0" dirty="0" err="1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G¨vwmwWK</a:t>
                      </a:r>
                      <a:r>
                        <a:rPr lang="en-US" sz="2200" b="1" baseline="0" dirty="0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Lvevi</a:t>
                      </a:r>
                      <a:r>
                        <a:rPr lang="en-US" sz="2200" b="1" baseline="0" dirty="0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,</a:t>
                      </a:r>
                      <a:r>
                        <a:rPr lang="en-US" sz="1000" b="1" baseline="0" dirty="0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my¯’</a:t>
                      </a:r>
                      <a:r>
                        <a:rPr lang="en-US" sz="2200" b="1" baseline="0" dirty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Zv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?</a:t>
                      </a: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SutonnyOMJ" pitchFamily="2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Symbol"/>
                        </a:rPr>
                        <a:t> </a:t>
                      </a:r>
                      <a:r>
                        <a:rPr lang="en-US" sz="22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cywó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wbivcËvq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40079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my¯’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A40079"/>
                          </a:solidFill>
                          <a:effectLst/>
                          <a:latin typeface="SutonnyMJ" pitchFamily="2" charset="0"/>
                          <a:cs typeface="+mn-cs"/>
                        </a:rPr>
                        <a:t>Zv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40079"/>
                          </a:solidFill>
                          <a:effectLst/>
                          <a:latin typeface="SutonnyMJ" pitchFamily="2" charset="0"/>
                          <a:cs typeface="+mn-cs"/>
                        </a:rPr>
                        <a:t> 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D438D"/>
                          </a:solidFill>
                          <a:effectLst/>
                          <a:latin typeface="SutonnyMJ" pitchFamily="2" charset="0"/>
                          <a:cs typeface="+mn-cs"/>
                        </a:rPr>
                        <a:t>Avbq‡b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D438D"/>
                          </a:solidFill>
                          <a:effectLst/>
                          <a:latin typeface="SutonnyMJ" pitchFamily="2" charset="0"/>
                          <a:cs typeface="+mn-cs"/>
                        </a:rPr>
                        <a:t> 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ivbœvi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    ˆ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KŠkj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/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mgš^q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/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nR‡g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mnvqK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Dcv`vb</a:t>
                      </a:r>
                      <a:endParaRPr lang="en-US" sz="2200" b="1" kern="1200" dirty="0">
                        <a:solidFill>
                          <a:srgbClr val="7030A0"/>
                        </a:solidFill>
                        <a:effectLst/>
                        <a:latin typeface="SutonnyMJ" pitchFamily="2" charset="0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5B9C7C84-829D-73EB-B9E1-A6882117A4BD}"/>
              </a:ext>
            </a:extLst>
          </p:cNvPr>
          <p:cNvGraphicFramePr>
            <a:graphicFrameLocks noGrp="1"/>
          </p:cNvGraphicFramePr>
          <p:nvPr/>
        </p:nvGraphicFramePr>
        <p:xfrm>
          <a:off x="8102600" y="1752600"/>
          <a:ext cx="3708400" cy="10525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Aa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vq-3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194">
                <a:tc>
                  <a:txBody>
                    <a:bodyPr/>
                    <a:lstStyle/>
                    <a:p>
                      <a:pPr marL="0" indent="0" algn="just" eaLnBrk="1" hangingPunct="1">
                        <a:lnSpc>
                          <a:spcPct val="50000"/>
                        </a:lnSpc>
                        <a:buFont typeface="Wingdings" pitchFamily="2" charset="2"/>
                        <a:buNone/>
                        <a:defRPr/>
                      </a:pPr>
                      <a:endParaRPr lang="en-US" sz="2200" b="1" dirty="0">
                        <a:solidFill>
                          <a:srgbClr val="0101C5"/>
                        </a:solidFill>
                        <a:latin typeface="SutonnyMJ" pitchFamily="2" charset="0"/>
                        <a:cs typeface="SutonnyOMJ" pitchFamily="2" charset="0"/>
                      </a:endParaRPr>
                    </a:p>
                    <a:p>
                      <a:pPr marL="0" indent="0" algn="just" eaLnBrk="1" hangingPunct="1">
                        <a:lnSpc>
                          <a:spcPct val="50000"/>
                        </a:lnSpc>
                        <a:buFont typeface="Wingdings" pitchFamily="2" charset="2"/>
                        <a:buNone/>
                        <a:defRPr/>
                      </a:pPr>
                      <a:r>
                        <a:rPr lang="en-US" sz="2200" b="1" dirty="0">
                          <a:solidFill>
                            <a:srgbClr val="0101C5"/>
                          </a:solidFill>
                          <a:latin typeface="SutonnyMJ" pitchFamily="2" charset="0"/>
                          <a:cs typeface="SutonnyOMJ" pitchFamily="2" charset="0"/>
                          <a:sym typeface="Wingdings"/>
                        </a:rPr>
                        <a:t></a:t>
                      </a:r>
                      <a:r>
                        <a:rPr lang="en-US" sz="2200" b="1" baseline="0" dirty="0">
                          <a:solidFill>
                            <a:srgbClr val="0101C5"/>
                          </a:solidFill>
                          <a:latin typeface="SutonnyMJ" pitchFamily="2" charset="0"/>
                          <a:cs typeface="SutonnyOMJ" pitchFamily="2" charset="0"/>
                        </a:rPr>
                        <a:t> </a:t>
                      </a:r>
                      <a:r>
                        <a:rPr lang="en-US" sz="2200" b="1" dirty="0">
                          <a:solidFill>
                            <a:srgbClr val="CC04A1"/>
                          </a:solidFill>
                          <a:latin typeface="SutonnyMJ" pitchFamily="2" charset="0"/>
                          <a:cs typeface="SutonnyOMJ" pitchFamily="2" charset="0"/>
                        </a:rPr>
                        <a:t>‡ivMgy³</a:t>
                      </a:r>
                      <a:r>
                        <a:rPr lang="en-US" sz="2200" b="1" baseline="0" dirty="0">
                          <a:solidFill>
                            <a:srgbClr val="CC04A1"/>
                          </a:solidFill>
                          <a:latin typeface="SutonnyMJ" pitchFamily="2" charset="0"/>
                          <a:cs typeface="SutonnyOMJ" pitchFamily="2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C04A1"/>
                          </a:solidFill>
                          <a:latin typeface="SutonnyMJ" pitchFamily="2" charset="0"/>
                          <a:cs typeface="SutonnyOMJ" pitchFamily="2" charset="0"/>
                        </a:rPr>
                        <a:t>RvwZ</a:t>
                      </a:r>
                      <a:r>
                        <a:rPr lang="en-US" sz="2200" b="1" dirty="0">
                          <a:solidFill>
                            <a:srgbClr val="CC04A1"/>
                          </a:solidFill>
                          <a:latin typeface="SutonnyMJ" pitchFamily="2" charset="0"/>
                          <a:cs typeface="SutonnyOMJ" pitchFamily="2" charset="0"/>
                        </a:rPr>
                        <a:t> </a:t>
                      </a:r>
                      <a:r>
                        <a:rPr lang="en-US" sz="2200" b="1" dirty="0">
                          <a:solidFill>
                            <a:srgbClr val="CC0000"/>
                          </a:solidFill>
                          <a:latin typeface="SutonnyMJ" pitchFamily="2" charset="0"/>
                          <a:cs typeface="SutonnyOMJ" pitchFamily="2" charset="0"/>
                        </a:rPr>
                        <a:t>I </a:t>
                      </a:r>
                      <a:r>
                        <a:rPr lang="en-US" sz="2200" b="1" dirty="0" err="1">
                          <a:solidFill>
                            <a:srgbClr val="CC0000"/>
                          </a:solidFill>
                          <a:latin typeface="SutonnyMJ" pitchFamily="2" charset="0"/>
                          <a:cs typeface="SutonnyOMJ" pitchFamily="2" charset="0"/>
                        </a:rPr>
                        <a:t>Lv</a:t>
                      </a:r>
                      <a:r>
                        <a:rPr lang="en-US" sz="2200" b="1" dirty="0">
                          <a:solidFill>
                            <a:srgbClr val="CC0000"/>
                          </a:solidFill>
                          <a:latin typeface="SutonnyMJ" pitchFamily="2" charset="0"/>
                          <a:cs typeface="SutonnyOMJ" pitchFamily="2" charset="0"/>
                        </a:rPr>
                        <a:t>`</a:t>
                      </a:r>
                      <a:r>
                        <a:rPr lang="en-US" sz="2200" b="1" dirty="0">
                          <a:solidFill>
                            <a:srgbClr val="7D438D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lang="en-US" sz="2200" b="1" dirty="0" err="1">
                          <a:solidFill>
                            <a:srgbClr val="CC0000"/>
                          </a:solidFill>
                          <a:latin typeface="SutonnyMJ" pitchFamily="2" charset="0"/>
                          <a:cs typeface="SutonnyOMJ" pitchFamily="2" charset="0"/>
                        </a:rPr>
                        <a:t>vfvm</a:t>
                      </a:r>
                      <a:endParaRPr lang="en-US" altLang="en-US" sz="2200" b="1" dirty="0">
                        <a:solidFill>
                          <a:srgbClr val="0101C5"/>
                        </a:solidFill>
                        <a:latin typeface="SutonnyMJ" pitchFamily="2" charset="0"/>
                        <a:cs typeface="Kalpurush" pitchFamily="2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Symbol"/>
                        </a:rPr>
                        <a:t></a:t>
                      </a:r>
                      <a:r>
                        <a:rPr kumimoji="0" lang="en-US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Symbol"/>
                        </a:rPr>
                        <a:t>  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‡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ivM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wbqš¿K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Wv‡qU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+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9F4A1FE-7DAD-97DD-B80E-34E161BBD412}"/>
              </a:ext>
            </a:extLst>
          </p:cNvPr>
          <p:cNvSpPr/>
          <p:nvPr/>
        </p:nvSpPr>
        <p:spPr>
          <a:xfrm>
            <a:off x="3949700" y="4764088"/>
            <a:ext cx="5486400" cy="18288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b="1" dirty="0">
              <a:solidFill>
                <a:srgbClr val="7030A0"/>
              </a:solidFill>
              <a:latin typeface="SutonnyMJ" pitchFamily="2" charset="0"/>
              <a:cs typeface="Aharoni" pitchFamily="2" charset="-79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7030A0"/>
                </a:solidFill>
                <a:latin typeface="SutonnyMJ" pitchFamily="2" charset="0"/>
                <a:cs typeface="Aharoni" pitchFamily="2" charset="-79"/>
              </a:rPr>
              <a:t>                      </a:t>
            </a:r>
            <a:r>
              <a:rPr lang="en-US" sz="1050" b="1" dirty="0">
                <a:solidFill>
                  <a:srgbClr val="7030A0"/>
                </a:solidFill>
                <a:latin typeface="SutonnyMJ" pitchFamily="2" charset="0"/>
                <a:cs typeface="Aharoni" pitchFamily="2" charset="-79"/>
              </a:rPr>
              <a:t> </a:t>
            </a:r>
            <a:r>
              <a:rPr lang="en-US" sz="2000" b="1" dirty="0">
                <a:solidFill>
                  <a:srgbClr val="7030A0"/>
                </a:solidFill>
                <a:latin typeface="SutonnyMJ" pitchFamily="2" charset="0"/>
                <a:cs typeface="Aharoni" pitchFamily="2" charset="-79"/>
              </a:rPr>
              <a:t> ‡</a:t>
            </a:r>
            <a:r>
              <a:rPr lang="en-US" sz="2000" b="1" dirty="0" err="1">
                <a:solidFill>
                  <a:srgbClr val="7030A0"/>
                </a:solidFill>
                <a:latin typeface="SutonnyMJ" pitchFamily="2" charset="0"/>
                <a:cs typeface="Aharoni" pitchFamily="2" charset="-79"/>
              </a:rPr>
              <a:t>gv</a:t>
            </a:r>
            <a:r>
              <a:rPr lang="en-US" sz="2000" b="1" dirty="0">
                <a:solidFill>
                  <a:srgbClr val="7030A0"/>
                </a:solidFill>
                <a:latin typeface="SutonnyMJ" pitchFamily="2" charset="0"/>
                <a:cs typeface="Aharoni" pitchFamily="2" charset="-79"/>
              </a:rPr>
              <a:t>:</a:t>
            </a:r>
            <a:r>
              <a:rPr lang="en-US" sz="1100" b="1" dirty="0">
                <a:solidFill>
                  <a:srgbClr val="7030A0"/>
                </a:solidFill>
                <a:latin typeface="SutonnyMJ" pitchFamily="2" charset="0"/>
                <a:cs typeface="Aharoni" pitchFamily="2" charset="-79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SutonnyMJ" pitchFamily="2" charset="0"/>
                <a:cs typeface="Aharoni" pitchFamily="2" charset="-79"/>
              </a:rPr>
              <a:t>gvngy`yj</a:t>
            </a:r>
            <a:r>
              <a:rPr lang="en-US" sz="2000" b="1" dirty="0">
                <a:solidFill>
                  <a:srgbClr val="7030A0"/>
                </a:solidFill>
                <a:latin typeface="SutonnyMJ" pitchFamily="2" charset="0"/>
                <a:cs typeface="Aharoni" pitchFamily="2" charset="-79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SutonnyMJ" pitchFamily="2" charset="0"/>
                <a:cs typeface="Aharoni" pitchFamily="2" charset="-79"/>
              </a:rPr>
              <a:t>nvmvb</a:t>
            </a:r>
            <a:r>
              <a:rPr lang="en-US" sz="1100" b="1" dirty="0">
                <a:solidFill>
                  <a:srgbClr val="7030A0"/>
                </a:solidFill>
                <a:latin typeface="SutonnyMJ" pitchFamily="2" charset="0"/>
                <a:cs typeface="Aharoni" pitchFamily="2" charset="-79"/>
              </a:rPr>
              <a:t> </a:t>
            </a:r>
            <a:r>
              <a:rPr lang="en-US" sz="2000" b="1" dirty="0">
                <a:solidFill>
                  <a:srgbClr val="7030A0"/>
                </a:solidFill>
                <a:latin typeface="SutonnyMJ" pitchFamily="2" charset="0"/>
                <a:cs typeface="Aharoni" pitchFamily="2" charset="-79"/>
              </a:rPr>
              <a:t>(</a:t>
            </a:r>
            <a:r>
              <a:rPr lang="en-US" sz="2000" b="1" dirty="0" err="1">
                <a:solidFill>
                  <a:srgbClr val="7030A0"/>
                </a:solidFill>
                <a:latin typeface="SutonnyMJ" pitchFamily="2" charset="0"/>
                <a:cs typeface="Aharoni" pitchFamily="2" charset="-79"/>
              </a:rPr>
              <a:t>gvngy</a:t>
            </a:r>
            <a:r>
              <a:rPr lang="en-US" sz="2000" b="1" dirty="0">
                <a:solidFill>
                  <a:srgbClr val="7030A0"/>
                </a:solidFill>
                <a:latin typeface="SutonnyMJ" pitchFamily="2" charset="0"/>
                <a:cs typeface="Aharoni" pitchFamily="2" charset="-79"/>
              </a:rPr>
              <a:t>`)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Gill Sans MT Condensed" pitchFamily="34" charset="0"/>
                <a:cs typeface="Aharoni" pitchFamily="2" charset="-79"/>
              </a:rPr>
              <a:t>                                             MNFS,</a:t>
            </a:r>
            <a:r>
              <a:rPr lang="en-US" sz="1000" dirty="0">
                <a:latin typeface="Gill Sans MT Condensed" pitchFamily="34" charset="0"/>
                <a:cs typeface="Aharoni" pitchFamily="2" charset="-79"/>
              </a:rPr>
              <a:t> </a:t>
            </a:r>
            <a:r>
              <a:rPr lang="en-US" sz="1600" dirty="0">
                <a:latin typeface="Gill Sans MT Condensed" pitchFamily="34" charset="0"/>
                <a:cs typeface="Aharoni" pitchFamily="2" charset="-79"/>
              </a:rPr>
              <a:t>MPH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Gill Sans MT Condensed" pitchFamily="34" charset="0"/>
                <a:cs typeface="Arial" pitchFamily="34" charset="0"/>
              </a:rPr>
              <a:t>     e-KOICA Fellowship on NDD</a:t>
            </a:r>
            <a:r>
              <a:rPr lang="en-US" sz="800" dirty="0">
                <a:solidFill>
                  <a:schemeClr val="tx1"/>
                </a:solidFill>
                <a:latin typeface="Gill Sans MT Condensed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Gill Sans MT Condensed" pitchFamily="34" charset="0"/>
                <a:cs typeface="Arial" pitchFamily="34" charset="0"/>
              </a:rPr>
              <a:t>(South Korea), </a:t>
            </a:r>
            <a:r>
              <a:rPr lang="en-US" sz="1600" dirty="0" err="1">
                <a:solidFill>
                  <a:schemeClr val="tx1"/>
                </a:solidFill>
                <a:latin typeface="Gill Sans MT Condensed" pitchFamily="34" charset="0"/>
                <a:cs typeface="Arial" pitchFamily="34" charset="0"/>
              </a:rPr>
              <a:t>OCC.Food</a:t>
            </a:r>
            <a:r>
              <a:rPr lang="en-US" sz="1600" dirty="0">
                <a:solidFill>
                  <a:schemeClr val="tx1"/>
                </a:solidFill>
                <a:latin typeface="Gill Sans MT Condensed" pitchFamily="34" charset="0"/>
                <a:cs typeface="Arial" pitchFamily="34" charset="0"/>
              </a:rPr>
              <a:t> As </a:t>
            </a:r>
            <a:r>
              <a:rPr lang="en-US" sz="1600" dirty="0" err="1">
                <a:solidFill>
                  <a:schemeClr val="tx1"/>
                </a:solidFill>
                <a:latin typeface="Gill Sans MT Condensed" pitchFamily="34" charset="0"/>
                <a:cs typeface="Arial" pitchFamily="34" charset="0"/>
              </a:rPr>
              <a:t>Medecine</a:t>
            </a:r>
            <a:r>
              <a:rPr lang="en-US" sz="800" dirty="0">
                <a:solidFill>
                  <a:schemeClr val="tx1"/>
                </a:solidFill>
                <a:latin typeface="Gill Sans MT Condensed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Gill Sans MT Condensed" pitchFamily="34" charset="0"/>
                <a:cs typeface="Arial" pitchFamily="34" charset="0"/>
              </a:rPr>
              <a:t>(</a:t>
            </a:r>
            <a:r>
              <a:rPr lang="en-US" sz="1600" dirty="0" err="1">
                <a:solidFill>
                  <a:schemeClr val="tx1"/>
                </a:solidFill>
                <a:latin typeface="Gill Sans MT Condensed" pitchFamily="34" charset="0"/>
                <a:cs typeface="Arial" pitchFamily="34" charset="0"/>
              </a:rPr>
              <a:t>MU,Australia</a:t>
            </a:r>
            <a:r>
              <a:rPr lang="en-US" sz="1600" dirty="0">
                <a:solidFill>
                  <a:schemeClr val="tx1"/>
                </a:solidFill>
                <a:latin typeface="Gill Sans MT Condensed" pitchFamily="34" charset="0"/>
                <a:cs typeface="Arial" pitchFamily="34" charset="0"/>
              </a:rPr>
              <a:t>)</a:t>
            </a:r>
            <a:endParaRPr lang="en-US" sz="1600" b="1" dirty="0">
              <a:solidFill>
                <a:srgbClr val="7030A0"/>
              </a:solidFill>
              <a:latin typeface="SutonnyMJ" pitchFamily="2" charset="0"/>
              <a:cs typeface="Aharoni" pitchFamily="2" charset="-79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SutonnyMJ" pitchFamily="2" charset="0"/>
                <a:cs typeface="Aharoni" pitchFamily="2" charset="-79"/>
              </a:rPr>
              <a:t>                     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  <a:cs typeface="Aharoni" pitchFamily="2" charset="-79"/>
              </a:rPr>
              <a:t>wbDwUªkwb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÷</a:t>
            </a:r>
            <a:r>
              <a:rPr lang="en-US" b="1" dirty="0">
                <a:solidFill>
                  <a:schemeClr val="tx1"/>
                </a:solidFill>
                <a:latin typeface="SutonnyMJ" pitchFamily="2" charset="0"/>
              </a:rPr>
              <a:t> I </a:t>
            </a:r>
            <a:r>
              <a:rPr lang="en-US" b="1" dirty="0" err="1">
                <a:solidFill>
                  <a:schemeClr val="tx1"/>
                </a:solidFill>
                <a:latin typeface="SutonnyMJ" pitchFamily="2" charset="0"/>
              </a:rPr>
              <a:t>GbwWwW</a:t>
            </a:r>
            <a:r>
              <a:rPr lang="en-US" b="1" dirty="0">
                <a:solidFill>
                  <a:schemeClr val="tx1"/>
                </a:solidFill>
                <a:latin typeface="SutonnyMJ" pitchFamily="2" charset="0"/>
              </a:rPr>
              <a:t> †</a:t>
            </a:r>
            <a:r>
              <a:rPr lang="en-US" b="1" dirty="0" err="1">
                <a:solidFill>
                  <a:schemeClr val="tx1"/>
                </a:solidFill>
                <a:latin typeface="SutonnyMJ" pitchFamily="2" charset="0"/>
              </a:rPr>
              <a:t>Kvm</a:t>
            </a:r>
            <a:r>
              <a:rPr lang="en-US" b="1" dirty="0">
                <a:solidFill>
                  <a:schemeClr val="tx1"/>
                </a:solidFill>
                <a:latin typeface="SutonnyMJ" pitchFamily="2" charset="0"/>
              </a:rPr>
              <a:t>© </a:t>
            </a:r>
            <a:r>
              <a:rPr lang="en-US" b="1" dirty="0" err="1">
                <a:solidFill>
                  <a:schemeClr val="tx1"/>
                </a:solidFill>
                <a:latin typeface="SutonnyMJ" pitchFamily="2" charset="0"/>
              </a:rPr>
              <a:t>cÖwkÿK</a:t>
            </a:r>
            <a:endParaRPr lang="en-US" b="1" dirty="0">
              <a:solidFill>
                <a:schemeClr val="tx1"/>
              </a:solidFill>
              <a:latin typeface="SutonnyMJ" pitchFamily="2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SutonnyMJ" pitchFamily="2" charset="0"/>
              </a:rPr>
              <a:t>                                                 </a:t>
            </a:r>
            <a:r>
              <a:rPr lang="en-US" dirty="0" err="1">
                <a:latin typeface="SutonnyMJ" pitchFamily="2" charset="0"/>
                <a:cs typeface="Aharoni" pitchFamily="2" charset="-79"/>
              </a:rPr>
              <a:t>Bcbv</a:t>
            </a:r>
            <a:r>
              <a:rPr lang="en-US" dirty="0">
                <a:latin typeface="SutonnyMJ" pitchFamily="2" charset="0"/>
                <a:cs typeface="Aharoni" pitchFamily="2" charset="-79"/>
              </a:rPr>
              <a:t>,</a:t>
            </a:r>
            <a:r>
              <a:rPr lang="en-US" sz="700" dirty="0">
                <a:latin typeface="SutonnyMJ" pitchFamily="2" charset="0"/>
                <a:cs typeface="Aharoni" pitchFamily="2" charset="-79"/>
              </a:rPr>
              <a:t> </a:t>
            </a:r>
            <a:r>
              <a:rPr lang="en-US" dirty="0" err="1">
                <a:latin typeface="SutonnyMJ" pitchFamily="2" charset="0"/>
                <a:cs typeface="Aharoni" pitchFamily="2" charset="-79"/>
              </a:rPr>
              <a:t>weGgBD</a:t>
            </a:r>
            <a:r>
              <a:rPr lang="en-US" dirty="0">
                <a:latin typeface="SutonnyMJ" pitchFamily="2" charset="0"/>
                <a:cs typeface="Aharoni" pitchFamily="2" charset="-79"/>
              </a:rPr>
              <a:t>  </a:t>
            </a:r>
            <a:r>
              <a:rPr lang="en-US" dirty="0" err="1">
                <a:latin typeface="SutonnyMJ" pitchFamily="2" charset="0"/>
                <a:cs typeface="Aharoni" pitchFamily="2" charset="-79"/>
              </a:rPr>
              <a:t>Ges</a:t>
            </a:r>
            <a:endParaRPr lang="en-US" dirty="0">
              <a:latin typeface="SutonnyMJ" pitchFamily="2" charset="0"/>
              <a:cs typeface="Aharoni" pitchFamily="2" charset="-79"/>
            </a:endParaRPr>
          </a:p>
          <a:p>
            <a:pPr algn="just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SutonnyMJ" pitchFamily="2" charset="0"/>
              </a:rPr>
              <a:t>                              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cÖwkÿK</a:t>
            </a:r>
            <a:r>
              <a:rPr lang="en-US" sz="1000" dirty="0">
                <a:latin typeface="SutonnyMJ" pitchFamily="2" charset="0"/>
              </a:rPr>
              <a:t> </a:t>
            </a:r>
            <a:r>
              <a:rPr lang="en-US" sz="1400" dirty="0">
                <a:latin typeface="SutonnyMJ" pitchFamily="2" charset="0"/>
              </a:rPr>
              <a:t>(</a:t>
            </a:r>
            <a:r>
              <a:rPr lang="en-US" sz="1400" dirty="0" err="1">
                <a:latin typeface="SutonnyMJ" pitchFamily="2" charset="0"/>
              </a:rPr>
              <a:t>mn‡hvMx</a:t>
            </a:r>
            <a:r>
              <a:rPr lang="en-US" sz="1400" dirty="0">
                <a:latin typeface="SutonnyMJ" pitchFamily="2" charset="0"/>
              </a:rPr>
              <a:t> </a:t>
            </a:r>
            <a:r>
              <a:rPr lang="en-US" sz="1400" dirty="0" err="1">
                <a:latin typeface="SutonnyMJ" pitchFamily="2" charset="0"/>
              </a:rPr>
              <a:t>m`m</a:t>
            </a:r>
            <a:r>
              <a:rPr lang="en-US" sz="1400" dirty="0">
                <a:latin typeface="SutonnyMJ" pitchFamily="2" charset="0"/>
              </a:rPr>
              <a:t>¨)</a:t>
            </a:r>
            <a:endParaRPr lang="en-US" dirty="0">
              <a:latin typeface="SutonnyMJ" pitchFamily="2" charset="0"/>
            </a:endParaRPr>
          </a:p>
          <a:p>
            <a:pPr algn="just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SutonnyMJ" pitchFamily="2" charset="0"/>
              </a:rPr>
              <a:t>                         </a:t>
            </a:r>
            <a:r>
              <a:rPr lang="en-US" dirty="0" err="1">
                <a:latin typeface="SutonnyMJ" pitchFamily="2" charset="0"/>
              </a:rPr>
              <a:t>evsjv</a:t>
            </a:r>
            <a:r>
              <a:rPr lang="en-US" dirty="0">
                <a:latin typeface="SutonnyMJ" pitchFamily="2" charset="0"/>
              </a:rPr>
              <a:t>‡`k </a:t>
            </a:r>
            <a:r>
              <a:rPr lang="en-US" dirty="0" err="1">
                <a:latin typeface="SutonnyMJ" pitchFamily="2" charset="0"/>
              </a:rPr>
              <a:t>cÖwkÿY</a:t>
            </a:r>
            <a:r>
              <a:rPr lang="en-US" dirty="0">
                <a:latin typeface="SutonnyMJ" pitchFamily="2" charset="0"/>
              </a:rPr>
              <a:t> I </a:t>
            </a:r>
            <a:r>
              <a:rPr lang="en-US" dirty="0" err="1">
                <a:latin typeface="SutonnyMJ" pitchFamily="2" charset="0"/>
              </a:rPr>
              <a:t>Dbœqb</a:t>
            </a:r>
            <a:r>
              <a:rPr lang="en-US" dirty="0">
                <a:latin typeface="SutonnyMJ" pitchFamily="2" charset="0"/>
              </a:rPr>
              <a:t> </a:t>
            </a:r>
            <a:r>
              <a:rPr lang="en-US" dirty="0" err="1">
                <a:latin typeface="SutonnyMJ" pitchFamily="2" charset="0"/>
              </a:rPr>
              <a:t>mwgwZ</a:t>
            </a:r>
            <a:r>
              <a:rPr lang="en-US" sz="700" dirty="0">
                <a:latin typeface="SutonnyMJ" pitchFamily="2" charset="0"/>
              </a:rPr>
              <a:t> </a:t>
            </a:r>
            <a:endParaRPr lang="en-US" sz="1600" dirty="0">
              <a:latin typeface="SutonnyMJ" pitchFamily="2" charset="0"/>
            </a:endParaRPr>
          </a:p>
          <a:p>
            <a:pPr algn="just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00" b="1" dirty="0">
              <a:solidFill>
                <a:srgbClr val="0070C0"/>
              </a:solidFill>
              <a:latin typeface="SutonnyMJ" pitchFamily="2" charset="0"/>
              <a:cs typeface="Aharoni" pitchFamily="2" charset="-79"/>
            </a:endParaRPr>
          </a:p>
        </p:txBody>
      </p:sp>
      <p:pic>
        <p:nvPicPr>
          <p:cNvPr id="2109" name="Picture 87" descr="C:\Users\Dell\Downloads\WhatsApp Image 2024-01-10 at 9.54.07 AM.jpeg">
            <a:extLst>
              <a:ext uri="{FF2B5EF4-FFF2-40B4-BE49-F238E27FC236}">
                <a16:creationId xmlns:a16="http://schemas.microsoft.com/office/drawing/2014/main" id="{C6696880-2B99-3E33-4229-32D5DED13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1" t="66728" b="18527"/>
          <a:stretch>
            <a:fillRect/>
          </a:stretch>
        </p:blipFill>
        <p:spPr bwMode="auto">
          <a:xfrm>
            <a:off x="7373938" y="3657600"/>
            <a:ext cx="6207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937F97E-A67C-3EF3-15E1-03FDEA60D315}"/>
              </a:ext>
            </a:extLst>
          </p:cNvPr>
          <p:cNvSpPr/>
          <p:nvPr/>
        </p:nvSpPr>
        <p:spPr>
          <a:xfrm rot="19020000">
            <a:off x="1125538" y="5418138"/>
            <a:ext cx="1554162" cy="273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ZvwË¡K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00CC00"/>
                </a:solidFill>
                <a:latin typeface="SutonnyMJ" pitchFamily="2" charset="0"/>
                <a:cs typeface="Arial" pitchFamily="34" charset="0"/>
              </a:rPr>
              <a:t>I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e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¨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envwiK</a:t>
            </a:r>
            <a:endParaRPr lang="en-US" b="1" dirty="0">
              <a:solidFill>
                <a:srgbClr val="0101C5"/>
              </a:solidFill>
              <a:latin typeface="SutonnyMJ" pitchFamily="2" charset="0"/>
              <a:cs typeface="Arial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7581588-BA65-5E1F-0FE2-4A585D98C648}"/>
              </a:ext>
            </a:extLst>
          </p:cNvPr>
          <p:cNvSpPr/>
          <p:nvPr/>
        </p:nvSpPr>
        <p:spPr>
          <a:xfrm rot="19020000">
            <a:off x="9839325" y="5418138"/>
            <a:ext cx="1554163" cy="273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b="1" dirty="0">
                <a:solidFill>
                  <a:srgbClr val="0101C5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  <a:cs typeface="SutonnyMJ" pitchFamily="2" charset="0"/>
              </a:rPr>
              <a:t>KzBR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>
                <a:solidFill>
                  <a:srgbClr val="00CC00"/>
                </a:solidFill>
                <a:latin typeface="SutonnyMJ" pitchFamily="2" charset="0"/>
                <a:cs typeface="SutonnyMJ" pitchFamily="2" charset="0"/>
              </a:rPr>
              <a:t>/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  <a:cs typeface="SutonnyMJ" pitchFamily="2" charset="0"/>
              </a:rPr>
              <a:t>Bfvjy‡qkb</a:t>
            </a:r>
            <a:endParaRPr lang="en-US" sz="2400" b="1" dirty="0">
              <a:solidFill>
                <a:srgbClr val="0101C5"/>
              </a:solidFill>
              <a:latin typeface="SutonnyMJ" pitchFamily="2" charset="0"/>
              <a:cs typeface="SutonnyMJ" pitchFamily="2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A46A8045-32B3-7C91-A274-8A87FFA13028}"/>
              </a:ext>
            </a:extLst>
          </p:cNvPr>
          <p:cNvGraphicFramePr>
            <a:graphicFrameLocks noGrp="1"/>
          </p:cNvGraphicFramePr>
          <p:nvPr/>
        </p:nvGraphicFramePr>
        <p:xfrm>
          <a:off x="8102600" y="4038600"/>
          <a:ext cx="3632200" cy="6667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3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6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Aa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vq-5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06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Symbol"/>
                        </a:rPr>
                        <a:t>    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Symbol"/>
                        </a:rPr>
                        <a:t>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mgwš^Z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cÖ‡qvM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,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ch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©‡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eÿY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kxU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I 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ˆ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KŠkj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Symbol"/>
                        </a:rPr>
                        <a:t>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72685E1-3577-9428-9DA8-EA60ADC9E514}"/>
              </a:ext>
            </a:extLst>
          </p:cNvPr>
          <p:cNvSpPr/>
          <p:nvPr/>
        </p:nvSpPr>
        <p:spPr>
          <a:xfrm rot="16200000">
            <a:off x="10175875" y="2125663"/>
            <a:ext cx="2757488" cy="6397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sz="1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1600" b="1" dirty="0" err="1">
                <a:solidFill>
                  <a:srgbClr val="0070C0"/>
                </a:solidFill>
                <a:latin typeface="SutonnyMJ" pitchFamily="2" charset="0"/>
              </a:rPr>
              <a:t>Pvqbv</a:t>
            </a:r>
            <a:r>
              <a:rPr lang="en-US" altLang="en-US" sz="1600" b="1" dirty="0">
                <a:solidFill>
                  <a:srgbClr val="0070C0"/>
                </a:solidFill>
                <a:latin typeface="SutonnyMJ" pitchFamily="2" charset="0"/>
              </a:rPr>
              <a:t> ÷</a:t>
            </a:r>
            <a:r>
              <a:rPr lang="en-US" altLang="en-US" sz="1600" b="1" dirty="0" err="1">
                <a:solidFill>
                  <a:srgbClr val="0070C0"/>
                </a:solidFill>
                <a:latin typeface="SutonnyMJ" pitchFamily="2" charset="0"/>
              </a:rPr>
              <a:t>vwW</a:t>
            </a:r>
            <a:r>
              <a:rPr lang="en-US" altLang="en-US" sz="1600" b="1" dirty="0">
                <a:solidFill>
                  <a:srgbClr val="0070C0"/>
                </a:solidFill>
                <a:latin typeface="SutonnyMJ" pitchFamily="2" charset="0"/>
              </a:rPr>
              <a:t> †</a:t>
            </a:r>
            <a:r>
              <a:rPr lang="en-US" altLang="en-US" sz="1600" b="1" dirty="0" err="1">
                <a:solidFill>
                  <a:srgbClr val="0070C0"/>
                </a:solidFill>
                <a:latin typeface="SutonnyMJ" pitchFamily="2" charset="0"/>
              </a:rPr>
              <a:t>emW</a:t>
            </a:r>
            <a:r>
              <a:rPr lang="en-US" altLang="en-US" sz="1600" b="1" dirty="0">
                <a:solidFill>
                  <a:srgbClr val="FF01E1"/>
                </a:solidFill>
                <a:latin typeface="SutonnyMJ" pitchFamily="2" charset="0"/>
              </a:rPr>
              <a:t>&amp; </a:t>
            </a:r>
            <a:r>
              <a:rPr lang="en-US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DIP  </a:t>
            </a:r>
            <a:r>
              <a:rPr lang="en-US" altLang="en-US" sz="1600" b="1" dirty="0" err="1">
                <a:solidFill>
                  <a:srgbClr val="FF01E1"/>
                </a:solidFill>
                <a:latin typeface="SutonnyMJ" pitchFamily="2" charset="0"/>
              </a:rPr>
              <a:t>Wv‡qU</a:t>
            </a:r>
            <a:r>
              <a:rPr lang="en-US" altLang="en-US" sz="1600" b="1" dirty="0">
                <a:solidFill>
                  <a:srgbClr val="FF01E1"/>
                </a:solidFill>
                <a:latin typeface="SutonnyMJ" pitchFamily="2" charset="0"/>
              </a:rPr>
              <a:t> </a:t>
            </a:r>
            <a:r>
              <a:rPr lang="en-US" altLang="en-US" sz="1600" b="1" dirty="0" err="1">
                <a:solidFill>
                  <a:srgbClr val="FF01E1"/>
                </a:solidFill>
                <a:latin typeface="SutonnyMJ" pitchFamily="2" charset="0"/>
              </a:rPr>
              <a:t>cøvb</a:t>
            </a:r>
            <a:endParaRPr lang="en-US" sz="17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42B595A-9B08-A6A3-858A-72A5AD50477B}"/>
              </a:ext>
            </a:extLst>
          </p:cNvPr>
          <p:cNvCxnSpPr/>
          <p:nvPr/>
        </p:nvCxnSpPr>
        <p:spPr>
          <a:xfrm>
            <a:off x="10423525" y="2514600"/>
            <a:ext cx="8239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884211FD-DE9D-3DF9-E6C1-BC3B45E30C4E}"/>
              </a:ext>
            </a:extLst>
          </p:cNvPr>
          <p:cNvGraphicFramePr>
            <a:graphicFrameLocks noGrp="1"/>
          </p:cNvGraphicFramePr>
          <p:nvPr/>
        </p:nvGraphicFramePr>
        <p:xfrm>
          <a:off x="8102600" y="2990850"/>
          <a:ext cx="3022600" cy="94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2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2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Aa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vq-4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33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Symbol"/>
                        </a:rPr>
                        <a:t>    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Symbol"/>
                        </a:rPr>
                        <a:t>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wdwRK¨vj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wdU‡bm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: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    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MÖvwf‡Ukb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,</a:t>
                      </a: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gyf‡g›U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I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e¨v‡jÝ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Symbol"/>
                        </a:rPr>
                        <a:t>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9AF6FEE-7E9F-C18A-C99C-A9173D56D1BE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6548438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278" name="Rectangle 6">
            <a:extLst>
              <a:ext uri="{FF2B5EF4-FFF2-40B4-BE49-F238E27FC236}">
                <a16:creationId xmlns:a16="http://schemas.microsoft.com/office/drawing/2014/main" id="{6A564735-A0C4-100D-F962-49438B0B9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6243638"/>
            <a:ext cx="32099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D000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https://youtu.be/6geD1kKIWlY?si=uYioGyAw93pe47-v</a:t>
            </a:r>
            <a:endParaRPr lang="en-US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410" name="Picture 2" descr="Vitamins and minerals of potato tuber. Infographics about nutrients in potato. Vector illustration about vegetables &amp; agriculture, nutrition and health food, diet">
            <a:extLst>
              <a:ext uri="{FF2B5EF4-FFF2-40B4-BE49-F238E27FC236}">
                <a16:creationId xmlns:a16="http://schemas.microsoft.com/office/drawing/2014/main" id="{661C64C7-786C-3CB6-335D-9458EBD9C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3"/>
          <a:stretch>
            <a:fillRect/>
          </a:stretch>
        </p:blipFill>
        <p:spPr bwMode="auto">
          <a:xfrm>
            <a:off x="5410200" y="801688"/>
            <a:ext cx="6477000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8167F6A-5AA0-2C1D-18C6-CFC6D0367F78}"/>
              </a:ext>
            </a:extLst>
          </p:cNvPr>
          <p:cNvSpPr/>
          <p:nvPr/>
        </p:nvSpPr>
        <p:spPr>
          <a:xfrm>
            <a:off x="9424988" y="6070600"/>
            <a:ext cx="2386012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file:///C:/Users/Dell/Desktop/poteto.html</a:t>
            </a:r>
          </a:p>
        </p:txBody>
      </p:sp>
      <p:pic>
        <p:nvPicPr>
          <p:cNvPr id="11281" name="Picture 4" descr="C:\Users\Dell\Downloads\WhatsApp Image 2024-03-05 at 2.09.02 PM.jpeg">
            <a:extLst>
              <a:ext uri="{FF2B5EF4-FFF2-40B4-BE49-F238E27FC236}">
                <a16:creationId xmlns:a16="http://schemas.microsoft.com/office/drawing/2014/main" id="{076B167B-A0C0-2FA6-3F16-07220A21B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" b="66035"/>
          <a:stretch>
            <a:fillRect/>
          </a:stretch>
        </p:blipFill>
        <p:spPr bwMode="auto">
          <a:xfrm>
            <a:off x="234950" y="749300"/>
            <a:ext cx="51752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4" descr="C:\Users\Dell\Downloads\WhatsApp Image 2024-03-05 at 2.09.02 PM.jpeg">
            <a:extLst>
              <a:ext uri="{FF2B5EF4-FFF2-40B4-BE49-F238E27FC236}">
                <a16:creationId xmlns:a16="http://schemas.microsoft.com/office/drawing/2014/main" id="{53586849-88DC-8B13-1BFF-D6606156C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79" b="40102"/>
          <a:stretch>
            <a:fillRect/>
          </a:stretch>
        </p:blipFill>
        <p:spPr bwMode="auto">
          <a:xfrm>
            <a:off x="234950" y="4484688"/>
            <a:ext cx="5175250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3" name="Rectangle 19">
            <a:extLst>
              <a:ext uri="{FF2B5EF4-FFF2-40B4-BE49-F238E27FC236}">
                <a16:creationId xmlns:a16="http://schemas.microsoft.com/office/drawing/2014/main" id="{AAFCC861-39DB-5101-1817-29A48060A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2088" y="1752600"/>
            <a:ext cx="1431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Chris Voigt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C7C8B00-DC87-C1FC-4F70-7996DDCFE5B4}"/>
              </a:ext>
            </a:extLst>
          </p:cNvPr>
          <p:cNvSpPr>
            <a:spLocks noGrp="1"/>
          </p:cNvSpPr>
          <p:nvPr/>
        </p:nvSpPr>
        <p:spPr>
          <a:xfrm>
            <a:off x="222250" y="228600"/>
            <a:ext cx="11860213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 eaLnBrk="1" hangingPunct="1">
              <a:lnSpc>
                <a:spcPct val="60000"/>
              </a:lnSpc>
              <a:defRPr/>
            </a:pPr>
            <a:endParaRPr lang="en-US" altLang="en-US" sz="800" b="1" dirty="0">
              <a:solidFill>
                <a:srgbClr val="FFFFFF"/>
              </a:solidFill>
              <a:latin typeface="SutonnyMJ" pitchFamily="2" charset="0"/>
              <a:cs typeface="Arial" pitchFamily="34" charset="0"/>
            </a:endParaRPr>
          </a:p>
          <a:p>
            <a:pPr algn="ctr" eaLnBrk="1" hangingPunct="1">
              <a:lnSpc>
                <a:spcPct val="60000"/>
              </a:lnSpc>
              <a:defRPr/>
            </a:pPr>
            <a:r>
              <a:rPr lang="en-US" sz="26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cÖwZwU</a:t>
            </a:r>
            <a:r>
              <a:rPr lang="en-US" sz="26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CC04A1"/>
                </a:solidFill>
                <a:latin typeface="SutonnyMJ" pitchFamily="2" charset="0"/>
              </a:rPr>
              <a:t>A¨vj</a:t>
            </a:r>
            <a:r>
              <a:rPr lang="en-US" sz="2600" b="1" dirty="0" err="1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KvjvBb</a:t>
            </a:r>
            <a:r>
              <a:rPr lang="en-US" sz="26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Lvevi</a:t>
            </a:r>
            <a:r>
              <a:rPr lang="en-US" sz="26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D000A3"/>
                </a:solidFill>
                <a:latin typeface="SutonnyMJ" pitchFamily="2" charset="0"/>
                <a:cs typeface="Arial" pitchFamily="34" charset="0"/>
              </a:rPr>
              <a:t>Ackb</a:t>
            </a:r>
            <a:r>
              <a:rPr lang="en-US" sz="26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:</a:t>
            </a:r>
            <a:r>
              <a:rPr lang="en-US" sz="26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cÖvq</a:t>
            </a:r>
            <a:r>
              <a:rPr lang="en-US" sz="2600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m¤ú~Y</a:t>
            </a:r>
            <a:r>
              <a:rPr lang="en-US" sz="26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© </a:t>
            </a:r>
            <a:r>
              <a:rPr lang="en-US" sz="26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cywó</a:t>
            </a:r>
            <a:r>
              <a:rPr lang="en-US" sz="26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K‡i</a:t>
            </a:r>
            <a:r>
              <a:rPr lang="en-US" sz="26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D000A3"/>
                </a:solidFill>
                <a:latin typeface="SutonnyMJ" pitchFamily="2" charset="0"/>
                <a:cs typeface="Arial" pitchFamily="34" charset="0"/>
              </a:rPr>
              <a:t>aviY</a:t>
            </a:r>
            <a:endParaRPr lang="en-US" altLang="en-US" sz="2600" b="1" dirty="0">
              <a:solidFill>
                <a:srgbClr val="D000A3"/>
              </a:solidFill>
              <a:latin typeface="Trebuchet MS" pitchFamily="34" charset="0"/>
              <a:cs typeface="Arial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3D18C61-D373-FD92-960A-D597A6AF34D6}"/>
              </a:ext>
            </a:extLst>
          </p:cNvPr>
          <p:cNvGraphicFramePr>
            <a:graphicFrameLocks noGrp="1"/>
          </p:cNvGraphicFramePr>
          <p:nvPr/>
        </p:nvGraphicFramePr>
        <p:xfrm>
          <a:off x="11811000" y="215900"/>
          <a:ext cx="182563" cy="457200"/>
        </p:xfrm>
        <a:graphic>
          <a:graphicData uri="http://schemas.openxmlformats.org/drawingml/2006/table">
            <a:tbl>
              <a:tblPr/>
              <a:tblGrid>
                <a:gridCol w="182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0D87F1F-8B1F-A087-662E-197104241A77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215900"/>
          <a:ext cx="182563" cy="457200"/>
        </p:xfrm>
        <a:graphic>
          <a:graphicData uri="http://schemas.openxmlformats.org/drawingml/2006/table">
            <a:tbl>
              <a:tblPr/>
              <a:tblGrid>
                <a:gridCol w="182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8813A81-E693-49AC-11AA-6B8698CA3F0B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6548438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878AA9C-D6AE-2F45-66E8-B022091B17E8}"/>
              </a:ext>
            </a:extLst>
          </p:cNvPr>
          <p:cNvGraphicFramePr>
            <a:graphicFrameLocks noGrp="1"/>
          </p:cNvGraphicFramePr>
          <p:nvPr/>
        </p:nvGraphicFramePr>
        <p:xfrm>
          <a:off x="533401" y="914400"/>
          <a:ext cx="11272694" cy="34584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4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3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1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390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7520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68211"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300" b="0" i="0" u="none" strike="noStrike" dirty="0">
                          <a:solidFill>
                            <a:srgbClr val="000000"/>
                          </a:solidFill>
                          <a:latin typeface="Kalpurush" pitchFamily="2" charset="0"/>
                          <a:cs typeface="Kalpurush" pitchFamily="2" charset="0"/>
                        </a:rPr>
                        <a:t>   </a:t>
                      </a:r>
                    </a:p>
                  </a:txBody>
                  <a:tcPr marL="2603" marR="2603" marT="2433" marB="0" anchor="ctr">
                    <a:solidFill>
                      <a:srgbClr val="7D438D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just" eaLnBrk="0" hangingPunct="0">
                        <a:defRPr/>
                      </a:pPr>
                      <a:r>
                        <a:rPr lang="en-US" sz="2300" b="0" i="0" u="none" strike="noStrike" dirty="0">
                          <a:solidFill>
                            <a:srgbClr val="000000"/>
                          </a:solidFill>
                          <a:latin typeface="Kalpurush" pitchFamily="2" charset="0"/>
                          <a:cs typeface="Kalpurush" pitchFamily="2" charset="0"/>
                        </a:rPr>
                        <a:t>                     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    60 </a:t>
                      </a:r>
                      <a:r>
                        <a:rPr lang="en-US" sz="2400" b="1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w`b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Avjy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†</a:t>
                      </a:r>
                      <a:r>
                        <a:rPr lang="en-US" sz="2400" b="1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L‡q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Rxeb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hvcb</a:t>
                      </a:r>
                      <a:r>
                        <a:rPr lang="en-US" sz="24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: </a:t>
                      </a:r>
                      <a:r>
                        <a:rPr lang="en-US" sz="2400" b="1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cÖwZw`b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20 </a:t>
                      </a:r>
                      <a:r>
                        <a:rPr lang="en-US" sz="2400" b="1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wU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Avjy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MÖnY</a:t>
                      </a:r>
                      <a:r>
                        <a:rPr lang="en-US" sz="200" b="1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D000A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      </a:t>
                      </a:r>
                    </a:p>
                    <a:p>
                      <a:pPr algn="just" eaLnBrk="0" hangingPunct="0">
                        <a:defRPr/>
                      </a:pPr>
                      <a:r>
                        <a:rPr lang="en-US" sz="2000" b="1" dirty="0">
                          <a:solidFill>
                            <a:srgbClr val="D000A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             </a:t>
                      </a:r>
                      <a:r>
                        <a:rPr lang="en-US" sz="2000" b="1" dirty="0" err="1">
                          <a:solidFill>
                            <a:srgbClr val="CC04A1"/>
                          </a:solidFill>
                          <a:latin typeface="SutonnyMJ" pitchFamily="2" charset="0"/>
                        </a:rPr>
                        <a:t>AZ:ci</a:t>
                      </a:r>
                      <a:r>
                        <a:rPr lang="en-US" sz="2000" b="1" dirty="0">
                          <a:solidFill>
                            <a:srgbClr val="CC04A1"/>
                          </a:solidFill>
                          <a:latin typeface="SutonnyMJ" pitchFamily="2" charset="0"/>
                        </a:rPr>
                        <a:t>...</a:t>
                      </a:r>
                      <a:endParaRPr lang="en-US" sz="2200" b="1" dirty="0">
                        <a:latin typeface="SutonnyMJ" pitchFamily="2" charset="0"/>
                      </a:endParaRPr>
                    </a:p>
                  </a:txBody>
                  <a:tcPr marL="2603" marR="2603" marT="243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>
                        <a:latin typeface="SutonnyMJ" pitchFamily="2" charset="0"/>
                      </a:endParaRPr>
                    </a:p>
                  </a:txBody>
                  <a:tcPr marL="2603" marR="2603" marT="2433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endParaRPr lang="en-US" sz="2300" b="0" i="0" u="none" strike="noStrike" dirty="0">
                        <a:solidFill>
                          <a:srgbClr val="00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rgbClr val="7D43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207">
                <a:tc rowSpan="4">
                  <a:txBody>
                    <a:bodyPr/>
                    <a:lstStyle/>
                    <a:p>
                      <a:pPr algn="just" rtl="0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baseline="0" dirty="0">
                          <a:solidFill>
                            <a:srgbClr val="002060"/>
                          </a:solidFill>
                          <a:latin typeface="SutonnyMJ" pitchFamily="2" charset="0"/>
                        </a:rPr>
                        <a:t>   </a:t>
                      </a:r>
                      <a:r>
                        <a:rPr lang="en-US" sz="2200" b="1" baseline="0" dirty="0" err="1">
                          <a:solidFill>
                            <a:srgbClr val="002060"/>
                          </a:solidFill>
                          <a:latin typeface="SutonnyMJ" pitchFamily="2" charset="0"/>
                        </a:rPr>
                        <a:t>D”PZv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vert="vert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SutonnyMJ" pitchFamily="2" charset="0"/>
                        </a:rPr>
                        <a:t>  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SutonnyMJ" pitchFamily="2" charset="0"/>
                        </a:rPr>
                        <a:t>IRb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SutonnyMJ" pitchFamily="2" charset="0"/>
                        </a:rPr>
                        <a:t> 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vert="vert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baseline="0" dirty="0">
                          <a:solidFill>
                            <a:srgbClr val="00206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SutonnyMJ" pitchFamily="2" charset="0"/>
                        </a:rPr>
                        <a:t>weGgAvB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vert="vert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baseline="0" dirty="0">
                          <a:solidFill>
                            <a:srgbClr val="002060"/>
                          </a:solidFill>
                          <a:latin typeface="SutonnyMJ" pitchFamily="2" charset="0"/>
                          <a:cs typeface="+mn-cs"/>
                        </a:rPr>
                        <a:t> †</a:t>
                      </a:r>
                      <a:r>
                        <a:rPr lang="en-US" sz="2200" b="1" i="0" u="none" strike="noStrike" baseline="0" dirty="0" err="1">
                          <a:solidFill>
                            <a:srgbClr val="002060"/>
                          </a:solidFill>
                          <a:latin typeface="SutonnyMJ" pitchFamily="2" charset="0"/>
                          <a:cs typeface="+mn-cs"/>
                        </a:rPr>
                        <a:t>Kv‡j</a:t>
                      </a:r>
                      <a:r>
                        <a:rPr lang="en-US" sz="2200" b="1" i="0" u="none" strike="noStrike" baseline="0" dirty="0">
                          <a:solidFill>
                            <a:srgbClr val="002060"/>
                          </a:solidFill>
                          <a:latin typeface="SutonnyMJ" pitchFamily="2" charset="0"/>
                          <a:cs typeface="+mn-cs"/>
                        </a:rPr>
                        <a:t>‡÷‡</a:t>
                      </a:r>
                      <a:r>
                        <a:rPr lang="en-US" sz="2200" b="1" i="0" u="none" strike="noStrike" baseline="0" dirty="0" err="1">
                          <a:solidFill>
                            <a:srgbClr val="002060"/>
                          </a:solidFill>
                          <a:latin typeface="SutonnyMJ" pitchFamily="2" charset="0"/>
                          <a:cs typeface="+mn-cs"/>
                        </a:rPr>
                        <a:t>ivj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i="0" u="none" strike="noStrike" baseline="0" dirty="0">
                          <a:solidFill>
                            <a:srgbClr val="002060"/>
                          </a:solidFill>
                          <a:latin typeface="Kalpurush" pitchFamily="2" charset="0"/>
                          <a:cs typeface="Kalpurush" pitchFamily="2" charset="0"/>
                        </a:rPr>
                        <a:t> </a:t>
                      </a:r>
                      <a:r>
                        <a:rPr lang="en-US" sz="2200" b="1" i="0" u="none" strike="noStrike" baseline="0" dirty="0" err="1">
                          <a:solidFill>
                            <a:srgbClr val="002060"/>
                          </a:solidFill>
                          <a:latin typeface="SutonnyMJ" pitchFamily="2" charset="0"/>
                          <a:cs typeface="+mn-cs"/>
                        </a:rPr>
                        <a:t>UªvBwMømvivBW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i="0" u="none" strike="noStrike" dirty="0">
                          <a:solidFill>
                            <a:srgbClr val="002060"/>
                          </a:solidFill>
                          <a:latin typeface="Kalpurush" pitchFamily="2" charset="0"/>
                          <a:cs typeface="Kalpurush" pitchFamily="2" charset="0"/>
                        </a:rPr>
                        <a:t> </a:t>
                      </a:r>
                      <a:r>
                        <a:rPr lang="en-US" sz="2200" b="1" i="0" u="none" strike="noStrike" baseline="0" dirty="0" err="1">
                          <a:solidFill>
                            <a:srgbClr val="002060"/>
                          </a:solidFill>
                          <a:latin typeface="SutonnyMJ" pitchFamily="2" charset="0"/>
                          <a:cs typeface="+mn-cs"/>
                        </a:rPr>
                        <a:t>GjwWGj</a:t>
                      </a:r>
                      <a:endParaRPr lang="en-US" sz="2200" b="1" i="0" u="none" strike="noStrike" baseline="0" dirty="0">
                        <a:solidFill>
                          <a:srgbClr val="002060"/>
                        </a:solidFill>
                        <a:latin typeface="SutonnyMJ" pitchFamily="2" charset="0"/>
                        <a:cs typeface="+mn-cs"/>
                      </a:endParaRPr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2060"/>
                          </a:solidFill>
                          <a:latin typeface="Kalpurush" pitchFamily="2" charset="0"/>
                          <a:cs typeface="Kalpurush" pitchFamily="2" charset="0"/>
                        </a:rPr>
                        <a:t> </a:t>
                      </a:r>
                      <a:r>
                        <a:rPr lang="en-US" sz="2200" b="1" i="0" u="none" strike="noStrike" baseline="0" dirty="0" err="1">
                          <a:solidFill>
                            <a:srgbClr val="002060"/>
                          </a:solidFill>
                          <a:latin typeface="SutonnyMJ" pitchFamily="2" charset="0"/>
                          <a:cs typeface="+mn-cs"/>
                        </a:rPr>
                        <a:t>GBPwWGj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baseline="0" dirty="0">
                          <a:solidFill>
                            <a:srgbClr val="002060"/>
                          </a:solidFill>
                          <a:latin typeface="SutonnyMJ" pitchFamily="2" charset="0"/>
                          <a:cs typeface="+mn-cs"/>
                        </a:rPr>
                        <a:t> †</a:t>
                      </a:r>
                      <a:r>
                        <a:rPr lang="en-US" sz="2200" b="1" i="0" u="none" strike="noStrike" baseline="0" dirty="0" err="1">
                          <a:solidFill>
                            <a:srgbClr val="002060"/>
                          </a:solidFill>
                          <a:latin typeface="SutonnyMJ" pitchFamily="2" charset="0"/>
                          <a:cs typeface="+mn-cs"/>
                        </a:rPr>
                        <a:t>Kv‡j</a:t>
                      </a:r>
                      <a:r>
                        <a:rPr lang="en-US" sz="2200" b="1" i="0" u="none" strike="noStrike" baseline="0" dirty="0">
                          <a:solidFill>
                            <a:srgbClr val="002060"/>
                          </a:solidFill>
                          <a:latin typeface="SutonnyMJ" pitchFamily="2" charset="0"/>
                          <a:cs typeface="+mn-cs"/>
                        </a:rPr>
                        <a:t>‡÷ </a:t>
                      </a:r>
                      <a:r>
                        <a:rPr lang="en-US" sz="2200" b="1" i="0" u="none" strike="noStrike" baseline="0" dirty="0">
                          <a:solidFill>
                            <a:srgbClr val="FF0000"/>
                          </a:solidFill>
                          <a:latin typeface="SutonnyMJ" pitchFamily="2" charset="0"/>
                          <a:cs typeface="+mn-cs"/>
                        </a:rPr>
                        <a:t>:</a:t>
                      </a:r>
                      <a:r>
                        <a:rPr lang="en-US" sz="2200" b="1" i="0" u="none" strike="noStrike" baseline="0" dirty="0">
                          <a:solidFill>
                            <a:srgbClr val="002060"/>
                          </a:solidFill>
                          <a:latin typeface="SutonnyMJ" pitchFamily="2" charset="0"/>
                          <a:cs typeface="+mn-cs"/>
                        </a:rPr>
                        <a:t> </a:t>
                      </a:r>
                    </a:p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baseline="0" dirty="0">
                          <a:solidFill>
                            <a:srgbClr val="002060"/>
                          </a:solidFill>
                          <a:latin typeface="SutonnyMJ" pitchFamily="2" charset="0"/>
                          <a:cs typeface="+mn-cs"/>
                        </a:rPr>
                        <a:t> </a:t>
                      </a:r>
                      <a:r>
                        <a:rPr lang="en-US" sz="2200" b="1" i="0" u="none" strike="noStrike" baseline="0" dirty="0" err="1">
                          <a:solidFill>
                            <a:srgbClr val="002060"/>
                          </a:solidFill>
                          <a:latin typeface="SutonnyMJ" pitchFamily="2" charset="0"/>
                          <a:cs typeface="+mn-cs"/>
                        </a:rPr>
                        <a:t>GBPwWGj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SutonnyMJ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i="0" u="none" strike="noStrike" baseline="0" dirty="0">
                          <a:solidFill>
                            <a:srgbClr val="002060"/>
                          </a:solidFill>
                          <a:latin typeface="Kalpurush" pitchFamily="2" charset="0"/>
                          <a:cs typeface="Kalpurush" pitchFamily="2" charset="0"/>
                        </a:rPr>
                        <a:t> </a:t>
                      </a:r>
                      <a:r>
                        <a:rPr lang="en-US" sz="2200" b="1" i="0" u="none" strike="noStrike" baseline="0" dirty="0" err="1">
                          <a:solidFill>
                            <a:srgbClr val="002060"/>
                          </a:solidFill>
                          <a:latin typeface="SutonnyMJ" pitchFamily="2" charset="0"/>
                          <a:cs typeface="+mn-cs"/>
                        </a:rPr>
                        <a:t>GjwWGj</a:t>
                      </a:r>
                      <a:r>
                        <a:rPr lang="en-US" sz="2200" b="1" i="0" u="none" strike="noStrike" baseline="0" dirty="0">
                          <a:solidFill>
                            <a:srgbClr val="002060"/>
                          </a:solidFill>
                          <a:latin typeface="SutonnyMJ" pitchFamily="2" charset="0"/>
                          <a:cs typeface="+mn-cs"/>
                        </a:rPr>
                        <a:t> </a:t>
                      </a:r>
                      <a:r>
                        <a:rPr lang="en-US" sz="2200" b="1" i="0" u="none" strike="noStrike" baseline="0" dirty="0">
                          <a:solidFill>
                            <a:srgbClr val="FF0000"/>
                          </a:solidFill>
                          <a:latin typeface="SutonnyMJ" pitchFamily="2" charset="0"/>
                          <a:cs typeface="+mn-cs"/>
                        </a:rPr>
                        <a:t>:</a:t>
                      </a:r>
                      <a:r>
                        <a:rPr lang="en-US" sz="2200" b="1" i="0" u="none" strike="noStrike" baseline="0" dirty="0">
                          <a:solidFill>
                            <a:srgbClr val="002060"/>
                          </a:solidFill>
                          <a:latin typeface="SutonnyMJ" pitchFamily="2" charset="0"/>
                          <a:cs typeface="+mn-cs"/>
                        </a:rPr>
                        <a:t> </a:t>
                      </a:r>
                    </a:p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baseline="0" dirty="0">
                          <a:solidFill>
                            <a:srgbClr val="002060"/>
                          </a:solidFill>
                          <a:latin typeface="SutonnyMJ" pitchFamily="2" charset="0"/>
                          <a:cs typeface="+mn-cs"/>
                        </a:rPr>
                        <a:t> </a:t>
                      </a:r>
                      <a:r>
                        <a:rPr lang="en-US" sz="2200" b="1" i="0" u="none" strike="noStrike" baseline="0" dirty="0" err="1">
                          <a:solidFill>
                            <a:srgbClr val="002060"/>
                          </a:solidFill>
                          <a:latin typeface="SutonnyMJ" pitchFamily="2" charset="0"/>
                          <a:cs typeface="+mn-cs"/>
                        </a:rPr>
                        <a:t>GBPwWGj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SutonnyMJ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SutonnyMJ" pitchFamily="2" charset="0"/>
                        </a:rPr>
                        <a:t>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SutonnyMJ" pitchFamily="2" charset="0"/>
                        </a:rPr>
                        <a:t>  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SutonnyMJ" pitchFamily="2" charset="0"/>
                        </a:rPr>
                        <a:t>Møy‡KvR</a:t>
                      </a: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2603" marR="2603" marT="2433" marB="0" vert="vert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just" rtl="0" fontAlgn="ctr"/>
                      <a:endParaRPr lang="en-US" sz="2300" b="0" i="0" u="none" strike="noStrike" dirty="0">
                        <a:solidFill>
                          <a:srgbClr val="00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just" rtl="0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Kalpurush" pitchFamily="2" charset="0"/>
                          <a:cs typeface="Kalpurush" pitchFamily="2" charset="0"/>
                        </a:rPr>
                        <a:t> </a:t>
                      </a:r>
                      <a:r>
                        <a:rPr lang="en-US" sz="2000" b="1" i="0" u="none" strike="noStrike" baseline="0" dirty="0" err="1">
                          <a:solidFill>
                            <a:srgbClr val="FF0000"/>
                          </a:solidFill>
                          <a:latin typeface="SutonnyMJ" pitchFamily="2" charset="0"/>
                          <a:cs typeface="+mn-cs"/>
                        </a:rPr>
                        <a:t>kyiæ‡Z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6</a:t>
                      </a:r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SutonnyMJ"/>
                        </a:rPr>
                        <a:t>'</a:t>
                      </a:r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1</a:t>
                      </a:r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SutonnyMJ"/>
                        </a:rPr>
                        <a:t>"</a:t>
                      </a:r>
                      <a:endParaRPr lang="en-US" sz="2200" b="0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03" marR="2603" marT="243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89.5</a:t>
                      </a:r>
                      <a:endParaRPr lang="en-US" sz="2200" b="0" i="0" u="none" strike="noStrike" dirty="0">
                        <a:solidFill>
                          <a:srgbClr val="FF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 26</a:t>
                      </a:r>
                      <a:endParaRPr lang="en-US" sz="2200" b="0" i="0" u="none" strike="noStrike" dirty="0">
                        <a:solidFill>
                          <a:srgbClr val="FF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   214</a:t>
                      </a:r>
                      <a:r>
                        <a:rPr lang="en-US" sz="7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(D”P)</a:t>
                      </a:r>
                      <a:endParaRPr lang="en-US" sz="2200" b="0" i="0" u="none" strike="noStrike" dirty="0">
                        <a:solidFill>
                          <a:schemeClr val="tx1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i="0" u="none" strike="noStrike" baseline="0" dirty="0">
                          <a:solidFill>
                            <a:srgbClr val="FF0000"/>
                          </a:solidFill>
                          <a:latin typeface="SutonnyMJ" pitchFamily="2" charset="0"/>
                          <a:cs typeface="Kalpurush" pitchFamily="2" charset="0"/>
                        </a:rPr>
                        <a:t>    135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142</a:t>
                      </a:r>
                      <a:r>
                        <a:rPr lang="en-US" sz="7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(D”P)</a:t>
                      </a:r>
                      <a:endParaRPr lang="en-US" sz="2200" b="0" i="0" u="none" strike="noStrike" dirty="0">
                        <a:solidFill>
                          <a:schemeClr val="tx1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   45</a:t>
                      </a:r>
                      <a:endParaRPr lang="en-US" sz="2200" b="0" i="0" u="none" strike="noStrike" dirty="0">
                        <a:solidFill>
                          <a:srgbClr val="FF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i="0" u="none" strike="noStrike" baseline="0" dirty="0">
                          <a:solidFill>
                            <a:srgbClr val="FF0000"/>
                          </a:solidFill>
                          <a:latin typeface="SutonnyMJ" pitchFamily="2" charset="0"/>
                          <a:cs typeface="+mn-cs"/>
                        </a:rPr>
                        <a:t>    4.75</a:t>
                      </a:r>
                      <a:endParaRPr lang="en-US" sz="2200" b="0" i="0" u="none" strike="noStrike" dirty="0">
                        <a:solidFill>
                          <a:srgbClr val="FF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   3.15</a:t>
                      </a:r>
                      <a:endParaRPr lang="en-US" sz="2200" b="0" i="0" u="none" strike="noStrike" dirty="0">
                        <a:solidFill>
                          <a:srgbClr val="FF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baseline="0" dirty="0">
                          <a:solidFill>
                            <a:srgbClr val="FF0000"/>
                          </a:solidFill>
                          <a:latin typeface="SutonnyMJ" pitchFamily="2" charset="0"/>
                          <a:cs typeface="+mn-cs"/>
                        </a:rPr>
                        <a:t>  104</a:t>
                      </a:r>
                      <a:r>
                        <a:rPr lang="en-US" sz="700" b="1" i="0" u="none" strike="noStrike" baseline="0" dirty="0">
                          <a:solidFill>
                            <a:schemeClr val="tx1"/>
                          </a:solidFill>
                          <a:latin typeface="SutonnyMJ" pitchFamily="2" charset="0"/>
                          <a:cs typeface="+mn-cs"/>
                        </a:rPr>
                        <a:t> 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(D”P)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 rtl="0" fontAlgn="ctr"/>
                      <a:endParaRPr lang="en-US" sz="2300" b="0" i="0" u="none" strike="noStrike" dirty="0">
                        <a:solidFill>
                          <a:srgbClr val="00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just" rtl="0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2603" marR="2603" marT="2433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</a:t>
                      </a:r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 rtl="0" fontAlgn="ctr"/>
                      <a:endParaRPr lang="en-US" sz="2300" b="0" i="0" u="none" strike="noStrike" dirty="0">
                        <a:solidFill>
                          <a:srgbClr val="00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925">
                <a:tc vMerge="1">
                  <a:txBody>
                    <a:bodyPr/>
                    <a:lstStyle/>
                    <a:p>
                      <a:pPr algn="just" rtl="0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000" b="1" i="0" u="none" strike="noStrike" baseline="0" dirty="0">
                          <a:solidFill>
                            <a:srgbClr val="FF0000"/>
                          </a:solidFill>
                          <a:latin typeface="SutonnyMJ" pitchFamily="2" charset="0"/>
                          <a:cs typeface="+mn-cs"/>
                        </a:rPr>
                        <a:t> </a:t>
                      </a:r>
                      <a:r>
                        <a:rPr lang="en-US" sz="2000" b="1" i="0" u="none" strike="noStrike" baseline="0" dirty="0" err="1">
                          <a:solidFill>
                            <a:srgbClr val="D000A3"/>
                          </a:solidFill>
                          <a:latin typeface="SutonnyMJ" pitchFamily="2" charset="0"/>
                          <a:cs typeface="+mn-cs"/>
                        </a:rPr>
                        <a:t>cv_©K</a:t>
                      </a:r>
                      <a:r>
                        <a:rPr lang="en-US" sz="2000" b="1" i="0" u="none" strike="noStrike" baseline="0" dirty="0">
                          <a:solidFill>
                            <a:srgbClr val="D000A3"/>
                          </a:solidFill>
                          <a:latin typeface="SutonnyMJ" pitchFamily="2" charset="0"/>
                          <a:cs typeface="+mn-cs"/>
                        </a:rPr>
                        <a:t>¨</a:t>
                      </a:r>
                      <a:endParaRPr lang="en-US" sz="2000" b="0" i="0" u="none" strike="noStrike" dirty="0">
                        <a:solidFill>
                          <a:srgbClr val="D000A3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SutonnyMJ" pitchFamily="2" charset="0"/>
                          <a:cs typeface="Kalpurush" pitchFamily="2" charset="0"/>
                        </a:rPr>
                        <a:t>  0</a:t>
                      </a:r>
                    </a:p>
                  </a:txBody>
                  <a:tcPr marL="2603" marR="2603" marT="243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i="0" u="none" strike="noStrike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 -</a:t>
                      </a:r>
                      <a:r>
                        <a:rPr lang="en-US" sz="1200" b="1" i="0" u="none" strike="noStrike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 </a:t>
                      </a:r>
                      <a:r>
                        <a:rPr lang="en-US" sz="2200" b="1" i="0" u="none" strike="noStrike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9.5</a:t>
                      </a:r>
                    </a:p>
                  </a:txBody>
                  <a:tcPr marL="2603" marR="2603" marT="243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i="0" u="none" strike="noStrike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  -</a:t>
                      </a:r>
                      <a:r>
                        <a:rPr lang="en-US" sz="1200" b="1" i="0" u="none" strike="noStrike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 </a:t>
                      </a:r>
                      <a:r>
                        <a:rPr lang="en-US" sz="2200" b="1" i="0" u="none" strike="noStrike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3</a:t>
                      </a:r>
                    </a:p>
                  </a:txBody>
                  <a:tcPr marL="2603" marR="2603" marT="243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i="0" u="none" strike="noStrike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   -</a:t>
                      </a:r>
                      <a:r>
                        <a:rPr lang="en-US" sz="1200" b="1" i="0" u="none" strike="noStrike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 </a:t>
                      </a:r>
                      <a:r>
                        <a:rPr lang="en-US" sz="2200" b="1" i="0" u="none" strike="noStrike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67</a:t>
                      </a:r>
                    </a:p>
                  </a:txBody>
                  <a:tcPr marL="2603" marR="2603" marT="243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i="0" u="none" strike="noStrike" baseline="0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   -</a:t>
                      </a:r>
                      <a:r>
                        <a:rPr lang="en-US" sz="1200" b="1" i="0" u="none" strike="noStrike" baseline="0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 </a:t>
                      </a:r>
                      <a:r>
                        <a:rPr lang="en-US" sz="2200" b="1" i="0" u="none" strike="noStrike" baseline="0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60</a:t>
                      </a:r>
                      <a:endParaRPr lang="en-US" sz="2200" b="1" i="0" u="none" strike="noStrike" dirty="0">
                        <a:solidFill>
                          <a:srgbClr val="D000A3"/>
                        </a:solidFill>
                        <a:latin typeface="SutonnyMJ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i="0" u="none" strike="noStrike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 -</a:t>
                      </a:r>
                      <a:r>
                        <a:rPr lang="en-US" sz="1200" b="1" i="0" u="none" strike="noStrike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 </a:t>
                      </a:r>
                      <a:r>
                        <a:rPr lang="en-US" sz="2200" b="1" i="0" u="none" strike="noStrike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58</a:t>
                      </a:r>
                    </a:p>
                  </a:txBody>
                  <a:tcPr marL="2603" marR="2603" marT="243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i="0" u="none" strike="noStrike" baseline="0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   +</a:t>
                      </a:r>
                      <a:r>
                        <a:rPr lang="en-US" sz="1200" b="1" i="0" u="none" strike="noStrike" baseline="0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 </a:t>
                      </a:r>
                      <a:r>
                        <a:rPr lang="en-US" sz="2200" b="1" i="0" u="none" strike="noStrike" baseline="0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3</a:t>
                      </a:r>
                      <a:endParaRPr lang="en-US" sz="2200" b="1" i="0" u="none" strike="noStrike" dirty="0">
                        <a:solidFill>
                          <a:srgbClr val="D000A3"/>
                        </a:solidFill>
                        <a:latin typeface="SutonnyMJ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i="0" u="none" strike="noStrike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   -</a:t>
                      </a:r>
                      <a:r>
                        <a:rPr lang="en-US" sz="1200" b="1" i="0" u="none" strike="noStrike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 </a:t>
                      </a:r>
                      <a:r>
                        <a:rPr lang="en-US" sz="2200" b="1" i="0" u="none" strike="noStrike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1.75</a:t>
                      </a:r>
                    </a:p>
                  </a:txBody>
                  <a:tcPr marL="2603" marR="2603" marT="243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i="0" u="none" strike="noStrike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   -</a:t>
                      </a:r>
                      <a:r>
                        <a:rPr lang="en-US" sz="1200" b="1" i="0" u="none" strike="noStrike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 </a:t>
                      </a:r>
                      <a:r>
                        <a:rPr lang="en-US" sz="2200" b="1" i="0" u="none" strike="noStrike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1.40</a:t>
                      </a:r>
                    </a:p>
                  </a:txBody>
                  <a:tcPr marL="2603" marR="2603" marT="243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i="0" u="none" strike="noStrike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  -</a:t>
                      </a:r>
                      <a:r>
                        <a:rPr lang="en-US" sz="1200" b="1" i="0" u="none" strike="noStrike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 </a:t>
                      </a:r>
                      <a:r>
                        <a:rPr lang="en-US" sz="2200" b="1" i="0" u="none" strike="noStrike" dirty="0">
                          <a:solidFill>
                            <a:srgbClr val="D000A3"/>
                          </a:solidFill>
                          <a:latin typeface="SutonnyMJ" pitchFamily="2" charset="0"/>
                          <a:cs typeface="Kalpurush" pitchFamily="2" charset="0"/>
                        </a:rPr>
                        <a:t>10</a:t>
                      </a:r>
                    </a:p>
                  </a:txBody>
                  <a:tcPr marL="2603" marR="2603" marT="243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 rtl="0" fontAlgn="ctr"/>
                      <a:endParaRPr lang="en-US" sz="2300" b="0" i="0" u="none" strike="noStrike" dirty="0">
                        <a:solidFill>
                          <a:srgbClr val="00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925">
                <a:tc>
                  <a:txBody>
                    <a:bodyPr/>
                    <a:lstStyle/>
                    <a:p>
                      <a:pPr algn="just" rtl="0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rgbClr val="7030A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just" rtl="0" fontAlgn="ctr"/>
                      <a:endParaRPr lang="en-US" sz="2000" b="0" i="0" u="none" strike="noStrike" dirty="0">
                        <a:solidFill>
                          <a:srgbClr val="D000A3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/>
                </a:tc>
                <a:tc hMerge="1">
                  <a:txBody>
                    <a:bodyPr/>
                    <a:lstStyle/>
                    <a:p>
                      <a:pPr algn="just" rtl="0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latin typeface="SutonnyMJ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rtl="0" fontAlgn="ctr"/>
                      <a:endParaRPr lang="en-US" sz="2200" b="1" i="0" u="none" strike="noStrike" dirty="0">
                        <a:solidFill>
                          <a:srgbClr val="D000A3"/>
                        </a:solidFill>
                        <a:latin typeface="SutonnyMJ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rtl="0" fontAlgn="ctr"/>
                      <a:endParaRPr lang="en-US" sz="2200" b="1" i="0" u="none" strike="noStrike" dirty="0">
                        <a:solidFill>
                          <a:srgbClr val="D000A3"/>
                        </a:solidFill>
                        <a:latin typeface="SutonnyMJ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rtl="0" fontAlgn="ctr"/>
                      <a:endParaRPr lang="en-US" sz="2200" b="1" i="0" u="none" strike="noStrike" dirty="0">
                        <a:solidFill>
                          <a:srgbClr val="D000A3"/>
                        </a:solidFill>
                        <a:latin typeface="SutonnyMJ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rtl="0" fontAlgn="ctr"/>
                      <a:endParaRPr lang="en-US" sz="2200" b="1" i="0" u="none" strike="noStrike" dirty="0">
                        <a:solidFill>
                          <a:srgbClr val="D000A3"/>
                        </a:solidFill>
                        <a:latin typeface="SutonnyMJ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rtl="0" fontAlgn="ctr"/>
                      <a:endParaRPr lang="en-US" sz="2200" b="1" i="0" u="none" strike="noStrike" dirty="0">
                        <a:solidFill>
                          <a:srgbClr val="D000A3"/>
                        </a:solidFill>
                        <a:latin typeface="SutonnyMJ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rtl="0" fontAlgn="ctr"/>
                      <a:endParaRPr lang="en-US" sz="2200" b="1" i="0" u="none" strike="noStrike" dirty="0">
                        <a:solidFill>
                          <a:srgbClr val="D000A3"/>
                        </a:solidFill>
                        <a:latin typeface="SutonnyMJ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rtl="0" fontAlgn="ctr"/>
                      <a:endParaRPr lang="en-US" sz="2200" b="1" i="0" u="none" strike="noStrike" dirty="0">
                        <a:solidFill>
                          <a:srgbClr val="D000A3"/>
                        </a:solidFill>
                        <a:latin typeface="SutonnyMJ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rtl="0" fontAlgn="ctr"/>
                      <a:endParaRPr lang="en-US" sz="2200" b="1" i="0" u="none" strike="noStrike" dirty="0">
                        <a:solidFill>
                          <a:srgbClr val="D000A3"/>
                        </a:solidFill>
                        <a:latin typeface="SutonnyMJ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rtl="0" fontAlgn="ctr"/>
                      <a:endParaRPr lang="en-US" sz="2200" b="1" i="0" u="none" strike="noStrike" dirty="0">
                        <a:solidFill>
                          <a:srgbClr val="D000A3"/>
                        </a:solidFill>
                        <a:latin typeface="SutonnyMJ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endParaRPr lang="en-US" sz="2300" b="0" i="0" u="none" strike="noStrike" dirty="0">
                        <a:solidFill>
                          <a:srgbClr val="00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303" name="Rectangle 6">
            <a:extLst>
              <a:ext uri="{FF2B5EF4-FFF2-40B4-BE49-F238E27FC236}">
                <a16:creationId xmlns:a16="http://schemas.microsoft.com/office/drawing/2014/main" id="{00FD8498-E9FC-E78C-ED24-BCB9E2425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6243638"/>
            <a:ext cx="32099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D000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https://youtu.be/6geD1kKIWlY?si=uYioGyAw93pe47-v</a:t>
            </a:r>
            <a:endParaRPr lang="en-US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9458C7D-F330-7058-76E5-EB8A92446600}"/>
              </a:ext>
            </a:extLst>
          </p:cNvPr>
          <p:cNvGraphicFramePr>
            <a:graphicFrameLocks noGrp="1"/>
          </p:cNvGraphicFramePr>
          <p:nvPr/>
        </p:nvGraphicFramePr>
        <p:xfrm>
          <a:off x="738188" y="2971800"/>
          <a:ext cx="10893425" cy="4572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23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430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430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391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60 </a:t>
                      </a:r>
                      <a:r>
                        <a:rPr lang="en-US" sz="2000" b="1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w`b</a:t>
                      </a:r>
                      <a:r>
                        <a:rPr lang="en-US" sz="2000" b="1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ci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baseline="0" dirty="0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6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  <a:latin typeface="SutonnyMJ"/>
                        </a:rPr>
                        <a:t>'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1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  <a:latin typeface="SutonnyMJ"/>
                        </a:rPr>
                        <a:t>"</a:t>
                      </a:r>
                      <a:endParaRPr lang="en-US" sz="2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03" marR="2603" marT="243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baseline="0" dirty="0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  80</a:t>
                      </a:r>
                      <a:endParaRPr lang="en-US" sz="2200" b="0" i="0" u="none" strike="noStrike" dirty="0">
                        <a:solidFill>
                          <a:srgbClr val="0101C5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baseline="0" dirty="0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  23</a:t>
                      </a:r>
                      <a:endParaRPr lang="en-US" sz="2200" b="0" i="0" u="none" strike="noStrike" dirty="0">
                        <a:solidFill>
                          <a:srgbClr val="0101C5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baseline="0" dirty="0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    147</a:t>
                      </a:r>
                      <a:endParaRPr lang="en-US" sz="2200" b="0" i="0" u="none" strike="noStrike" dirty="0">
                        <a:solidFill>
                          <a:srgbClr val="0101C5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i="0" u="none" strike="noStrike" baseline="0" dirty="0">
                          <a:solidFill>
                            <a:srgbClr val="0101C5"/>
                          </a:solidFill>
                          <a:latin typeface="SutonnyMJ" pitchFamily="2" charset="0"/>
                          <a:cs typeface="Kalpurush" pitchFamily="2" charset="0"/>
                        </a:rPr>
                        <a:t>     75</a:t>
                      </a:r>
                      <a:endParaRPr lang="en-US" sz="2200" b="1" i="0" u="none" strike="noStrike" dirty="0">
                        <a:solidFill>
                          <a:srgbClr val="0101C5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baseline="0" dirty="0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  84 </a:t>
                      </a:r>
                      <a:endParaRPr lang="en-US" sz="2000" b="0" i="0" u="none" strike="noStrike" dirty="0">
                        <a:solidFill>
                          <a:srgbClr val="7030A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baseline="0" dirty="0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    48</a:t>
                      </a:r>
                      <a:endParaRPr lang="en-US" sz="2000" b="0" i="0" u="none" strike="noStrike" dirty="0">
                        <a:solidFill>
                          <a:srgbClr val="7030A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i="0" u="none" strike="noStrike" baseline="0" dirty="0">
                          <a:solidFill>
                            <a:srgbClr val="0101C5"/>
                          </a:solidFill>
                          <a:latin typeface="SutonnyMJ" pitchFamily="2" charset="0"/>
                          <a:cs typeface="+mn-cs"/>
                        </a:rPr>
                        <a:t>    3.0</a:t>
                      </a:r>
                      <a:endParaRPr lang="en-US" sz="2200" b="0" i="0" u="none" strike="noStrike" dirty="0">
                        <a:solidFill>
                          <a:srgbClr val="0101C5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200" b="1" baseline="0" dirty="0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    1.75</a:t>
                      </a:r>
                      <a:endParaRPr lang="en-US" sz="2200" b="0" i="0" u="none" strike="noStrike" dirty="0">
                        <a:solidFill>
                          <a:srgbClr val="0101C5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baseline="0" dirty="0">
                          <a:solidFill>
                            <a:srgbClr val="0101C5"/>
                          </a:solidFill>
                          <a:latin typeface="SutonnyMJ" pitchFamily="2" charset="0"/>
                          <a:cs typeface="+mn-cs"/>
                        </a:rPr>
                        <a:t>   94</a:t>
                      </a:r>
                      <a:r>
                        <a:rPr lang="en-US" sz="1050" b="1" i="0" u="none" strike="noStrike" baseline="0" dirty="0">
                          <a:solidFill>
                            <a:srgbClr val="0101C5"/>
                          </a:solidFill>
                          <a:latin typeface="SutonnyMJ" pitchFamily="2" charset="0"/>
                          <a:cs typeface="+mn-cs"/>
                        </a:rPr>
                        <a:t> </a:t>
                      </a:r>
                      <a:endParaRPr lang="en-US" sz="2000" b="0" i="0" u="none" strike="noStrike" dirty="0">
                        <a:solidFill>
                          <a:srgbClr val="7030A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92A99390-CB45-E85D-B43C-5BA0FD3BE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7513" y="3960813"/>
            <a:ext cx="4230687" cy="36988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>
                <a:solidFill>
                  <a:srgbClr val="0000CC"/>
                </a:solidFill>
                <a:latin typeface="SutonnyMJ" pitchFamily="2" charset="0"/>
              </a:rPr>
              <a:t>  </a:t>
            </a:r>
            <a:r>
              <a:rPr lang="en-US" altLang="en-US" sz="2100" b="1">
                <a:solidFill>
                  <a:srgbClr val="0000CC"/>
                </a:solidFill>
                <a:latin typeface="SutonnyMJ" pitchFamily="2" charset="0"/>
              </a:rPr>
              <a:t>60 w`b ci mKj wi‡c©vU</a:t>
            </a:r>
            <a:r>
              <a:rPr lang="en-US" altLang="en-US" sz="2400" b="1">
                <a:solidFill>
                  <a:srgbClr val="FF0000"/>
                </a:solidFill>
                <a:latin typeface="SutonnyMJ" pitchFamily="2" charset="0"/>
              </a:rPr>
              <a:t> cÖvq</a:t>
            </a:r>
            <a:r>
              <a:rPr lang="en-US" altLang="en-US" sz="2100" b="1">
                <a:solidFill>
                  <a:srgbClr val="0000CC"/>
                </a:solidFill>
                <a:latin typeface="SutonnyMJ" pitchFamily="2" charset="0"/>
              </a:rPr>
              <a:t> ¯^vfvweK G‡mwQj </a:t>
            </a:r>
            <a:endParaRPr lang="en-US" altLang="en-US" sz="21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5565CE-085E-6F0B-B909-3518BC72C519}"/>
              </a:ext>
            </a:extLst>
          </p:cNvPr>
          <p:cNvSpPr>
            <a:spLocks noGrp="1"/>
          </p:cNvSpPr>
          <p:nvPr/>
        </p:nvSpPr>
        <p:spPr>
          <a:xfrm>
            <a:off x="222250" y="266700"/>
            <a:ext cx="11860213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 eaLnBrk="1" hangingPunct="1">
              <a:lnSpc>
                <a:spcPct val="60000"/>
              </a:lnSpc>
              <a:defRPr/>
            </a:pPr>
            <a:endParaRPr lang="en-US" altLang="en-US" sz="800" b="1" dirty="0">
              <a:solidFill>
                <a:srgbClr val="FFFFFF"/>
              </a:solidFill>
              <a:latin typeface="SutonnyMJ" pitchFamily="2" charset="0"/>
              <a:cs typeface="Arial" pitchFamily="34" charset="0"/>
            </a:endParaRPr>
          </a:p>
          <a:p>
            <a:pPr algn="ctr" eaLnBrk="1" hangingPunct="1">
              <a:lnSpc>
                <a:spcPct val="60000"/>
              </a:lnSpc>
              <a:defRPr/>
            </a:pPr>
            <a:r>
              <a:rPr lang="en-US" sz="26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cÖwZwU</a:t>
            </a:r>
            <a:r>
              <a:rPr lang="en-US" sz="26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CC04A1"/>
                </a:solidFill>
                <a:latin typeface="SutonnyMJ" pitchFamily="2" charset="0"/>
              </a:rPr>
              <a:t>A¨vj</a:t>
            </a:r>
            <a:r>
              <a:rPr lang="en-US" sz="2600" b="1" dirty="0" err="1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KvjvBb</a:t>
            </a:r>
            <a:r>
              <a:rPr lang="en-US" sz="26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Lvevi</a:t>
            </a:r>
            <a:r>
              <a:rPr lang="en-US" sz="26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D000A3"/>
                </a:solidFill>
                <a:latin typeface="SutonnyMJ" pitchFamily="2" charset="0"/>
                <a:cs typeface="Arial" pitchFamily="34" charset="0"/>
              </a:rPr>
              <a:t>Ackb</a:t>
            </a:r>
            <a:r>
              <a:rPr lang="en-US" sz="26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:</a:t>
            </a:r>
            <a:r>
              <a:rPr lang="en-US" sz="26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cÖvq</a:t>
            </a:r>
            <a:r>
              <a:rPr lang="en-US" sz="2600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m¤ú~Y</a:t>
            </a:r>
            <a:r>
              <a:rPr lang="en-US" sz="26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© </a:t>
            </a:r>
            <a:r>
              <a:rPr lang="en-US" sz="26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cywó</a:t>
            </a:r>
            <a:r>
              <a:rPr lang="en-US" sz="26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K‡i</a:t>
            </a:r>
            <a:r>
              <a:rPr lang="en-US" sz="26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D000A3"/>
                </a:solidFill>
                <a:latin typeface="SutonnyMJ" pitchFamily="2" charset="0"/>
                <a:cs typeface="Arial" pitchFamily="34" charset="0"/>
              </a:rPr>
              <a:t>aviY</a:t>
            </a:r>
            <a:endParaRPr lang="en-US" altLang="en-US" sz="2600" b="1" dirty="0">
              <a:solidFill>
                <a:srgbClr val="D000A3"/>
              </a:solidFill>
              <a:latin typeface="Trebuchet MS" pitchFamily="34" charset="0"/>
              <a:cs typeface="Arial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355FCB2-D544-8568-3A9E-941AA92428AA}"/>
              </a:ext>
            </a:extLst>
          </p:cNvPr>
          <p:cNvGraphicFramePr>
            <a:graphicFrameLocks noGrp="1"/>
          </p:cNvGraphicFramePr>
          <p:nvPr/>
        </p:nvGraphicFramePr>
        <p:xfrm>
          <a:off x="11811000" y="254000"/>
          <a:ext cx="182563" cy="457200"/>
        </p:xfrm>
        <a:graphic>
          <a:graphicData uri="http://schemas.openxmlformats.org/drawingml/2006/table">
            <a:tbl>
              <a:tblPr/>
              <a:tblGrid>
                <a:gridCol w="182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7A94663-9ABF-504B-245F-7D21E6B82F6B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254000"/>
          <a:ext cx="182563" cy="457200"/>
        </p:xfrm>
        <a:graphic>
          <a:graphicData uri="http://schemas.openxmlformats.org/drawingml/2006/table">
            <a:tbl>
              <a:tblPr/>
              <a:tblGrid>
                <a:gridCol w="182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B139F0-AD30-C7D9-94D8-6A6667CDB941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6553200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128FE031-621F-6326-AA2D-17D797DE8141}"/>
              </a:ext>
            </a:extLst>
          </p:cNvPr>
          <p:cNvSpPr>
            <a:spLocks noGrp="1"/>
          </p:cNvSpPr>
          <p:nvPr/>
        </p:nvSpPr>
        <p:spPr>
          <a:xfrm>
            <a:off x="331788" y="228600"/>
            <a:ext cx="11555412" cy="45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 eaLnBrk="1" hangingPunct="1">
              <a:lnSpc>
                <a:spcPct val="20000"/>
              </a:lnSpc>
              <a:defRPr/>
            </a:pPr>
            <a:endParaRPr lang="en-US" sz="2800" b="1" dirty="0">
              <a:solidFill>
                <a:srgbClr val="FF01E1"/>
              </a:solidFill>
              <a:latin typeface="SutonnyMJ" pitchFamily="2" charset="0"/>
              <a:cs typeface="SutonnyOMJ" pitchFamily="2" charset="0"/>
            </a:endParaRPr>
          </a:p>
          <a:p>
            <a:pPr algn="ctr" eaLnBrk="1" hangingPunct="1">
              <a:lnSpc>
                <a:spcPct val="20000"/>
              </a:lnSpc>
              <a:defRPr/>
            </a:pPr>
            <a:endParaRPr lang="en-US" sz="2800" b="1" dirty="0">
              <a:solidFill>
                <a:schemeClr val="tx1"/>
              </a:solidFill>
              <a:latin typeface="SutonnyMJ" pitchFamily="2" charset="0"/>
            </a:endParaRPr>
          </a:p>
          <a:p>
            <a:pPr algn="ctr" eaLnBrk="1" hangingPunct="1">
              <a:lnSpc>
                <a:spcPct val="20000"/>
              </a:lnSpc>
              <a:defRPr/>
            </a:pPr>
            <a:r>
              <a:rPr lang="en-US" sz="2800" b="1" dirty="0" err="1">
                <a:solidFill>
                  <a:schemeClr val="tx1"/>
                </a:solidFill>
                <a:latin typeface="SutonnyMJ" pitchFamily="2" charset="0"/>
              </a:rPr>
              <a:t>cywó</a:t>
            </a:r>
            <a:r>
              <a:rPr lang="en-US" altLang="en-US" sz="28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wbivcËvq</a:t>
            </a:r>
            <a:r>
              <a:rPr lang="en-US" altLang="en-US" sz="28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¯^v¯’</a:t>
            </a:r>
            <a:r>
              <a:rPr lang="en-US" altLang="en-US" sz="2800" b="1" dirty="0">
                <a:solidFill>
                  <a:srgbClr val="7030A0"/>
                </a:solidFill>
                <a:latin typeface="SutonnyMJ" pitchFamily="2" charset="0"/>
              </a:rPr>
              <a:t>¨</a:t>
            </a:r>
            <a:r>
              <a:rPr lang="en-US" altLang="en-US" sz="28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mgm</a:t>
            </a:r>
            <a:r>
              <a:rPr lang="en-US" altLang="en-US" sz="2800" b="1" dirty="0" err="1">
                <a:solidFill>
                  <a:srgbClr val="7030A0"/>
                </a:solidFill>
                <a:latin typeface="SutonnyMJ" pitchFamily="2" charset="0"/>
              </a:rPr>
              <a:t>¨</a:t>
            </a:r>
            <a:r>
              <a:rPr lang="en-US" altLang="en-US" sz="28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v</a:t>
            </a:r>
            <a:r>
              <a:rPr lang="en-US" altLang="en-US" sz="28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jvN‡e</a:t>
            </a:r>
            <a:r>
              <a:rPr lang="en-US" altLang="en-US" sz="28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: </a:t>
            </a:r>
            <a:r>
              <a:rPr lang="en-US" altLang="en-US" sz="28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ivbœvi</a:t>
            </a:r>
            <a:r>
              <a:rPr lang="en-US" altLang="en-US" sz="2800" b="1" dirty="0">
                <a:solidFill>
                  <a:srgbClr val="CC04A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8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ˆ</a:t>
            </a:r>
            <a:r>
              <a:rPr lang="en-US" altLang="en-US" sz="28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KŠkj</a:t>
            </a:r>
            <a:endParaRPr lang="en-US" altLang="en-US" sz="2800" b="1" dirty="0">
              <a:solidFill>
                <a:srgbClr val="CC04A1"/>
              </a:solidFill>
              <a:latin typeface="SutonnyMJ" pitchFamily="2" charset="0"/>
              <a:cs typeface="Arial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93C6DA1-20F1-C0CD-53EE-5BADB8035BF2}"/>
              </a:ext>
            </a:extLst>
          </p:cNvPr>
          <p:cNvGraphicFramePr>
            <a:graphicFrameLocks noGrp="1"/>
          </p:cNvGraphicFramePr>
          <p:nvPr/>
        </p:nvGraphicFramePr>
        <p:xfrm>
          <a:off x="11598275" y="228600"/>
          <a:ext cx="238125" cy="45720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C4F3AC9-4231-DBF6-2873-6A4D7B106812}"/>
              </a:ext>
            </a:extLst>
          </p:cNvPr>
          <p:cNvGraphicFramePr>
            <a:graphicFrameLocks noGrp="1"/>
          </p:cNvGraphicFramePr>
          <p:nvPr/>
        </p:nvGraphicFramePr>
        <p:xfrm>
          <a:off x="392113" y="228600"/>
          <a:ext cx="238125" cy="45720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AAC9B08F-7326-0ADB-96B3-2B5567F29F92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5018088"/>
          <a:ext cx="11201400" cy="106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 Narrow" pitchFamily="34" charset="0"/>
                          <a:cs typeface="SutonnyMJ" pitchFamily="2" charset="0"/>
                        </a:rPr>
                        <a:t>Increase in Dietary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Arial Narrow" pitchFamily="34" charset="0"/>
                          <a:cs typeface="SutonnyMJ" pitchFamily="2" charset="0"/>
                        </a:rPr>
                        <a:t> K-Factor </a:t>
                      </a:r>
                      <a:r>
                        <a:rPr lang="en-US" sz="2800" b="1" baseline="0" dirty="0">
                          <a:latin typeface="Arial Narrow" pitchFamily="34" charset="0"/>
                          <a:cs typeface="SutonnyMJ" pitchFamily="2" charset="0"/>
                        </a:rPr>
                        <a:t>between 1972-1992,</a:t>
                      </a:r>
                      <a:r>
                        <a:rPr lang="en-US" sz="1600" b="1" baseline="0" dirty="0">
                          <a:latin typeface="Arial Narrow" pitchFamily="34" charset="0"/>
                          <a:cs typeface="SutonnyMJ" pitchFamily="2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rgbClr val="0101C5"/>
                          </a:solidFill>
                          <a:latin typeface="Arial Narrow" pitchFamily="34" charset="0"/>
                          <a:cs typeface="SutonnyMJ" pitchFamily="2" charset="0"/>
                        </a:rPr>
                        <a:t>60% reduction is death </a:t>
                      </a:r>
                      <a:r>
                        <a:rPr lang="en-US" sz="2800" b="1" baseline="0" dirty="0">
                          <a:latin typeface="Arial Narrow" pitchFamily="34" charset="0"/>
                          <a:cs typeface="SutonnyMJ" pitchFamily="2" charset="0"/>
                        </a:rPr>
                        <a:t>due to </a:t>
                      </a:r>
                      <a:r>
                        <a:rPr lang="en-US" sz="3200" b="1" baseline="0" dirty="0">
                          <a:solidFill>
                            <a:srgbClr val="CC0000"/>
                          </a:solidFill>
                          <a:latin typeface="Arial Narrow" pitchFamily="34" charset="0"/>
                          <a:cs typeface="SutonnyMJ" pitchFamily="2" charset="0"/>
                        </a:rPr>
                        <a:t>Stroke &amp; Heart attack </a:t>
                      </a:r>
                      <a:r>
                        <a:rPr lang="en-US" sz="2800" b="1" baseline="0" dirty="0">
                          <a:latin typeface="Arial Narrow" pitchFamily="34" charset="0"/>
                          <a:cs typeface="SutonnyMJ" pitchFamily="2" charset="0"/>
                        </a:rPr>
                        <a:t>in </a:t>
                      </a:r>
                      <a:r>
                        <a:rPr lang="en-US" sz="3200" b="1" baseline="0" dirty="0">
                          <a:solidFill>
                            <a:srgbClr val="FF01E1"/>
                          </a:solidFill>
                          <a:latin typeface="Arial Narrow" pitchFamily="34" charset="0"/>
                          <a:cs typeface="SutonnyMJ" pitchFamily="2" charset="0"/>
                        </a:rPr>
                        <a:t>Finland</a:t>
                      </a:r>
                      <a:endParaRPr lang="en-US" sz="2800" b="1" dirty="0">
                        <a:solidFill>
                          <a:srgbClr val="FF01E1"/>
                        </a:solidFill>
                        <a:latin typeface="Arial Narrow" pitchFamily="34" charset="0"/>
                        <a:cs typeface="SutonnyMJ" pitchFamily="2" charset="0"/>
                      </a:endParaRPr>
                    </a:p>
                  </a:txBody>
                  <a:tcPr marT="45725" marB="4572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A98BF72-B121-C7EA-C7D8-8772F3E71738}"/>
              </a:ext>
            </a:extLst>
          </p:cNvPr>
          <p:cNvGraphicFramePr>
            <a:graphicFrameLocks noGrp="1"/>
          </p:cNvGraphicFramePr>
          <p:nvPr/>
        </p:nvGraphicFramePr>
        <p:xfrm>
          <a:off x="6248400" y="2198688"/>
          <a:ext cx="4953000" cy="19510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759">
                <a:tc gridSpan="2">
                  <a:txBody>
                    <a:bodyPr/>
                    <a:lstStyle/>
                    <a:p>
                      <a:endParaRPr lang="en-US" sz="3200" b="1" dirty="0">
                        <a:latin typeface="Arial Narrow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 sz="3200" b="1" dirty="0">
                        <a:latin typeface="Arial Narrow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759">
                <a:tc row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latin typeface="Arial Narrow" pitchFamily="34" charset="0"/>
                        </a:rPr>
                        <a:t>     K Factor </a:t>
                      </a:r>
                      <a:r>
                        <a:rPr lang="en-US" sz="3200" b="1" dirty="0">
                          <a:solidFill>
                            <a:srgbClr val="0101C5"/>
                          </a:solidFill>
                          <a:latin typeface="Arial Narrow" pitchFamily="34" charset="0"/>
                        </a:rPr>
                        <a:t>=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>
                          <a:latin typeface="Arial Narrow" pitchFamily="34" charset="0"/>
                        </a:rPr>
                        <a:t>K</a:t>
                      </a:r>
                      <a:r>
                        <a:rPr lang="en-US" sz="1600" b="1">
                          <a:latin typeface="Arial Narrow" pitchFamily="34" charset="0"/>
                        </a:rPr>
                        <a:t> </a:t>
                      </a:r>
                      <a:r>
                        <a:rPr lang="en-US" sz="2800" b="1">
                          <a:latin typeface="Arial Narrow" pitchFamily="34" charset="0"/>
                        </a:rPr>
                        <a:t>(Potassium)</a:t>
                      </a:r>
                      <a:endParaRPr lang="en-US" sz="3200" b="1">
                        <a:latin typeface="Arial Narrow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59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Arial Narrow" pitchFamily="34" charset="0"/>
                        </a:rPr>
                        <a:t>Na</a:t>
                      </a:r>
                      <a:r>
                        <a:rPr lang="en-US" sz="1800" b="1">
                          <a:latin typeface="Arial Narrow" pitchFamily="34" charset="0"/>
                        </a:rPr>
                        <a:t> </a:t>
                      </a:r>
                      <a:r>
                        <a:rPr lang="en-US" sz="2800" b="1">
                          <a:latin typeface="Arial Narrow" pitchFamily="34" charset="0"/>
                        </a:rPr>
                        <a:t>(Sodium)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759">
                <a:tc gridSpan="2">
                  <a:txBody>
                    <a:bodyPr/>
                    <a:lstStyle/>
                    <a:p>
                      <a:pPr algn="just"/>
                      <a:r>
                        <a:rPr lang="en-US" sz="3200" b="1" dirty="0">
                          <a:latin typeface="Arial Narrow" pitchFamily="34" charset="0"/>
                        </a:rPr>
                        <a:t>       </a:t>
                      </a:r>
                      <a:r>
                        <a:rPr lang="en-US" sz="2800" b="1" dirty="0">
                          <a:solidFill>
                            <a:srgbClr val="0101C5"/>
                          </a:solidFill>
                          <a:latin typeface="Arial Narrow" pitchFamily="34" charset="0"/>
                        </a:rPr>
                        <a:t>K + Na =</a:t>
                      </a:r>
                      <a:r>
                        <a:rPr lang="en-US" sz="2800" b="1" baseline="0" dirty="0">
                          <a:solidFill>
                            <a:srgbClr val="0101C5"/>
                          </a:solidFill>
                          <a:latin typeface="Arial Narrow" pitchFamily="34" charset="0"/>
                        </a:rPr>
                        <a:t> Constant in Cells</a:t>
                      </a:r>
                      <a:endParaRPr lang="en-US" sz="3200" b="1" dirty="0">
                        <a:solidFill>
                          <a:srgbClr val="0101C5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6D70AD4-9DFF-7CFB-DAFE-2334CA532E21}"/>
              </a:ext>
            </a:extLst>
          </p:cNvPr>
          <p:cNvGraphicFramePr>
            <a:graphicFrameLocks noGrp="1"/>
          </p:cNvGraphicFramePr>
          <p:nvPr/>
        </p:nvGraphicFramePr>
        <p:xfrm>
          <a:off x="5562600" y="919163"/>
          <a:ext cx="6019800" cy="976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815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/>
                        <a:t> Heart Diseases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/>
                        <a:t> 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No</a:t>
                      </a:r>
                      <a:r>
                        <a:rPr lang="en-US" sz="3200" b="1" dirty="0"/>
                        <a:t> Heart Diseases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156"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/>
                        <a:t>       </a:t>
                      </a:r>
                      <a:r>
                        <a:rPr lang="en-US" sz="3200" b="1" baseline="0" dirty="0"/>
                        <a:t> </a:t>
                      </a:r>
                      <a:r>
                        <a:rPr lang="en-US" sz="3200" b="1" dirty="0"/>
                        <a:t>K-Factor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/>
                        <a:t>          K-Factor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Up Arrow 18">
            <a:extLst>
              <a:ext uri="{FF2B5EF4-FFF2-40B4-BE49-F238E27FC236}">
                <a16:creationId xmlns:a16="http://schemas.microsoft.com/office/drawing/2014/main" id="{6CA6FF74-F7E8-4FB1-DD88-A688D8634EEE}"/>
              </a:ext>
            </a:extLst>
          </p:cNvPr>
          <p:cNvSpPr/>
          <p:nvPr/>
        </p:nvSpPr>
        <p:spPr>
          <a:xfrm>
            <a:off x="10631488" y="1493838"/>
            <a:ext cx="152400" cy="304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3EF73858-B7A7-682B-3CDC-BA7CDD76DE8E}"/>
              </a:ext>
            </a:extLst>
          </p:cNvPr>
          <p:cNvSpPr/>
          <p:nvPr/>
        </p:nvSpPr>
        <p:spPr>
          <a:xfrm>
            <a:off x="6119813" y="1501775"/>
            <a:ext cx="152400" cy="30480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4C125FCE-4662-FA25-E476-D060308AAC9E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2046288"/>
          <a:ext cx="4267200" cy="2163762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0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Zvivûgviv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BwÛqvbv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1E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0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wmiiv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gvWwi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gvD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‡›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UBb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,</a:t>
                      </a: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b_© †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gw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·‡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Kv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ü`‡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iv‡M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†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Kvb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g„Zz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¨</a:t>
                      </a:r>
                      <a:r>
                        <a:rPr kumimoji="0" lang="en-US" sz="3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†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bB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American Journal of Clinical Nutrition 1978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 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https://doi.org/10.1093/ajcn/31.7.1131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8654A7-4F8B-5E3F-40CC-4899F84488C5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6553200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4742C13-1C9C-5794-4BE5-CD6FE9155B55}"/>
              </a:ext>
            </a:extLst>
          </p:cNvPr>
          <p:cNvGraphicFramePr>
            <a:graphicFrameLocks noGrp="1"/>
          </p:cNvGraphicFramePr>
          <p:nvPr/>
        </p:nvGraphicFramePr>
        <p:xfrm>
          <a:off x="9515475" y="1001713"/>
          <a:ext cx="2347913" cy="4162425"/>
        </p:xfrm>
        <a:graphic>
          <a:graphicData uri="http://schemas.openxmlformats.org/drawingml/2006/table">
            <a:tbl>
              <a:tblPr/>
              <a:tblGrid>
                <a:gridCol w="2347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†Kb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cywógvb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eRvq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_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vK‡e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7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cywógvb</a:t>
                      </a:r>
                      <a:r>
                        <a:rPr kumimoji="0" 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utonnyMJ" pitchFamily="2" charset="0"/>
                        </a:rPr>
                        <a:t>(K…)</a:t>
                      </a:r>
                      <a:r>
                        <a:rPr kumimoji="0" 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eRvq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_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vK‡e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7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cywó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bó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n‡e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bv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4A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62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cywógvb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eRvq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_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vK‡e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9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cywógvb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eRvq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_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vK‡e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97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GbRvBg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bó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n‡ebv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4A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71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Av‡qvwWb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eRvq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_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vK‡e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25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cywógvb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+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Arial" pitchFamily="34" charset="0"/>
                        </a:rPr>
                        <a:t>Lv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Arial" pitchFamily="34" charset="0"/>
                        </a:rPr>
                        <a:t>`¨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n‡e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Jl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a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D857FEC-1000-C7E6-0047-0DE15D278473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992188"/>
          <a:ext cx="2225675" cy="4186237"/>
        </p:xfrm>
        <a:graphic>
          <a:graphicData uri="http://schemas.openxmlformats.org/drawingml/2006/table">
            <a:tbl>
              <a:tblPr/>
              <a:tblGrid>
                <a:gridCol w="2225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51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    </a:t>
                      </a:r>
                      <a:r>
                        <a:rPr lang="en-US" sz="2600" b="1" dirty="0" err="1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ivbœvi</a:t>
                      </a:r>
                      <a:r>
                        <a:rPr lang="en-US" sz="2600" b="1" baseline="0" dirty="0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altLang="en-US" sz="2600" b="1" dirty="0">
                          <a:solidFill>
                            <a:srgbClr val="CC04A1"/>
                          </a:solidFill>
                          <a:latin typeface="SutonnyMJ" pitchFamily="2" charset="0"/>
                          <a:cs typeface="SutonnyOMJ" pitchFamily="2" charset="0"/>
                        </a:rPr>
                        <a:t>ˆ</a:t>
                      </a:r>
                      <a:r>
                        <a:rPr lang="en-US" altLang="en-US" sz="2600" b="1" dirty="0" err="1">
                          <a:solidFill>
                            <a:srgbClr val="CC04A1"/>
                          </a:solidFill>
                          <a:latin typeface="SutonnyMJ" pitchFamily="2" charset="0"/>
                          <a:cs typeface="SutonnyOMJ" pitchFamily="2" charset="0"/>
                        </a:rPr>
                        <a:t>KŠkj</a:t>
                      </a:r>
                      <a:endParaRPr lang="en-US" sz="2600" dirty="0">
                        <a:solidFill>
                          <a:srgbClr val="0101C5"/>
                        </a:solidFill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9527" marR="9527" marT="9492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1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mewR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KZ©b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9527" marR="9527" marT="9492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1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mewR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ˆ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aŠZKiY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9527" marR="9527" marT="9492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1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‡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Lvmv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/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Pvgov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†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djv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9527" marR="9527" marT="9492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1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UzKov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9527" marR="9527" marT="9492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1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‡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Kvb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Dcv`vb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cÖ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_‡g 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9527" marR="9527" marT="9492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1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ivbœv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eÜKiY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9527" marR="9527" marT="9492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1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jeb</a:t>
                      </a:r>
                      <a:r>
                        <a:rPr lang="en-US" sz="2600" b="1" dirty="0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u="non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‡</a:t>
                      </a:r>
                      <a:r>
                        <a:rPr lang="en-US" sz="2600" b="1" u="none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gkv‡bv</a:t>
                      </a:r>
                      <a:endParaRPr lang="en-US" sz="2600" u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9527" marR="9527" marT="9492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487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latin typeface="SutonnyMJ" pitchFamily="2" charset="0"/>
                          <a:ea typeface="Times New Roman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CC04A1"/>
                          </a:solidFill>
                          <a:latin typeface="SutonnyMJ" pitchFamily="2" charset="0"/>
                          <a:ea typeface="Times New Roman"/>
                          <a:cs typeface="SutonnyMJ" pitchFamily="2" charset="0"/>
                        </a:rPr>
                        <a:t>gkjv</a:t>
                      </a:r>
                      <a:r>
                        <a:rPr lang="en-US" sz="2600" b="1" dirty="0">
                          <a:solidFill>
                            <a:srgbClr val="CC04A1"/>
                          </a:solidFill>
                          <a:latin typeface="SutonnyMJ" pitchFamily="2" charset="0"/>
                          <a:ea typeface="Times New Roman"/>
                          <a:cs typeface="SutonnyMJ" pitchFamily="2" charset="0"/>
                        </a:rPr>
                        <a:t> </a:t>
                      </a:r>
                      <a:r>
                        <a:rPr lang="en-US" sz="2600" b="1" u="non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‡</a:t>
                      </a:r>
                      <a:r>
                        <a:rPr lang="en-US" sz="2600" b="1" u="none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gkv‡bv</a:t>
                      </a:r>
                      <a:endParaRPr lang="en-US" sz="2600" u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Heptagon 6">
            <a:extLst>
              <a:ext uri="{FF2B5EF4-FFF2-40B4-BE49-F238E27FC236}">
                <a16:creationId xmlns:a16="http://schemas.microsoft.com/office/drawing/2014/main" id="{0ED17134-F284-E166-F0D4-8701076D7503}"/>
              </a:ext>
            </a:extLst>
          </p:cNvPr>
          <p:cNvSpPr/>
          <p:nvPr/>
        </p:nvSpPr>
        <p:spPr>
          <a:xfrm>
            <a:off x="11049000" y="5486400"/>
            <a:ext cx="914400" cy="838200"/>
          </a:xfrm>
          <a:prstGeom prst="hep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en-US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C5F0AE-80B5-438D-10B4-A1C297AC7F5C}"/>
              </a:ext>
            </a:extLst>
          </p:cNvPr>
          <p:cNvSpPr>
            <a:spLocks noGrp="1"/>
          </p:cNvSpPr>
          <p:nvPr/>
        </p:nvSpPr>
        <p:spPr>
          <a:xfrm>
            <a:off x="331788" y="228600"/>
            <a:ext cx="11555412" cy="45720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 eaLnBrk="1" hangingPunct="1">
              <a:lnSpc>
                <a:spcPct val="20000"/>
              </a:lnSpc>
              <a:defRPr/>
            </a:pPr>
            <a:endParaRPr lang="en-US" sz="2800" b="1" dirty="0">
              <a:solidFill>
                <a:srgbClr val="FF01E1"/>
              </a:solidFill>
              <a:latin typeface="SutonnyMJ" pitchFamily="2" charset="0"/>
              <a:cs typeface="SutonnyOMJ" pitchFamily="2" charset="0"/>
            </a:endParaRPr>
          </a:p>
          <a:p>
            <a:pPr algn="ctr" eaLnBrk="1" hangingPunct="1">
              <a:lnSpc>
                <a:spcPct val="20000"/>
              </a:lnSpc>
              <a:defRPr/>
            </a:pPr>
            <a:endParaRPr lang="en-US" sz="2800" b="1" dirty="0">
              <a:solidFill>
                <a:schemeClr val="tx1"/>
              </a:solidFill>
              <a:latin typeface="SutonnyMJ" pitchFamily="2" charset="0"/>
            </a:endParaRPr>
          </a:p>
          <a:p>
            <a:pPr algn="ctr" eaLnBrk="1" hangingPunct="1">
              <a:lnSpc>
                <a:spcPct val="20000"/>
              </a:lnSpc>
              <a:defRPr/>
            </a:pPr>
            <a:r>
              <a:rPr lang="en-US" sz="2800" b="1" dirty="0" err="1">
                <a:solidFill>
                  <a:schemeClr val="tx1"/>
                </a:solidFill>
                <a:latin typeface="SutonnyMJ" pitchFamily="2" charset="0"/>
              </a:rPr>
              <a:t>cywó</a:t>
            </a:r>
            <a:r>
              <a:rPr lang="en-US" altLang="en-US" sz="28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wbivcËvq</a:t>
            </a:r>
            <a:r>
              <a:rPr lang="en-US" altLang="en-US" sz="28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¯^v¯’</a:t>
            </a:r>
            <a:r>
              <a:rPr lang="en-US" altLang="en-US" sz="2800" b="1" dirty="0">
                <a:solidFill>
                  <a:srgbClr val="7030A0"/>
                </a:solidFill>
                <a:latin typeface="SutonnyMJ" pitchFamily="2" charset="0"/>
              </a:rPr>
              <a:t>¨</a:t>
            </a:r>
            <a:r>
              <a:rPr lang="en-US" altLang="en-US" sz="28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mgm</a:t>
            </a:r>
            <a:r>
              <a:rPr lang="en-US" altLang="en-US" sz="2800" b="1" dirty="0" err="1">
                <a:solidFill>
                  <a:srgbClr val="7030A0"/>
                </a:solidFill>
                <a:latin typeface="SutonnyMJ" pitchFamily="2" charset="0"/>
              </a:rPr>
              <a:t>¨</a:t>
            </a:r>
            <a:r>
              <a:rPr lang="en-US" altLang="en-US" sz="28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v</a:t>
            </a:r>
            <a:r>
              <a:rPr lang="en-US" altLang="en-US" sz="28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jvN‡e</a:t>
            </a:r>
            <a:r>
              <a:rPr lang="en-US" altLang="en-US" sz="28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: </a:t>
            </a:r>
            <a:r>
              <a:rPr lang="en-US" altLang="en-US" sz="28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ivbœvi</a:t>
            </a:r>
            <a:r>
              <a:rPr lang="en-US" altLang="en-US" sz="2800" b="1" dirty="0">
                <a:solidFill>
                  <a:srgbClr val="CC04A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8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ˆ</a:t>
            </a:r>
            <a:r>
              <a:rPr lang="en-US" altLang="en-US" sz="28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KŠkj</a:t>
            </a:r>
            <a:endParaRPr lang="en-US" altLang="en-US" sz="2800" b="1" dirty="0">
              <a:solidFill>
                <a:srgbClr val="CC04A1"/>
              </a:solidFill>
              <a:latin typeface="SutonnyMJ" pitchFamily="2" charset="0"/>
              <a:cs typeface="Arial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4F55C69-AC53-ADF3-5F32-4D4A5A0E0A53}"/>
              </a:ext>
            </a:extLst>
          </p:cNvPr>
          <p:cNvGraphicFramePr>
            <a:graphicFrameLocks noGrp="1"/>
          </p:cNvGraphicFramePr>
          <p:nvPr/>
        </p:nvGraphicFramePr>
        <p:xfrm>
          <a:off x="11598275" y="228600"/>
          <a:ext cx="238125" cy="45720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4F4D3C0-7EC7-892E-7AC2-F5F0E52BF600}"/>
              </a:ext>
            </a:extLst>
          </p:cNvPr>
          <p:cNvGraphicFramePr>
            <a:graphicFrameLocks noGrp="1"/>
          </p:cNvGraphicFramePr>
          <p:nvPr/>
        </p:nvGraphicFramePr>
        <p:xfrm>
          <a:off x="392113" y="228600"/>
          <a:ext cx="238125" cy="45720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B0D500B-03F3-6E00-0ECB-A792BD2BB555}"/>
              </a:ext>
            </a:extLst>
          </p:cNvPr>
          <p:cNvGraphicFramePr>
            <a:graphicFrameLocks noGrp="1"/>
          </p:cNvGraphicFramePr>
          <p:nvPr/>
        </p:nvGraphicFramePr>
        <p:xfrm>
          <a:off x="5899150" y="992188"/>
          <a:ext cx="3581400" cy="4186237"/>
        </p:xfrm>
        <a:graphic>
          <a:graphicData uri="http://schemas.openxmlformats.org/drawingml/2006/table">
            <a:tbl>
              <a:tblPr/>
              <a:tblGrid>
                <a:gridCol w="358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51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baseline="0" dirty="0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        </a:t>
                      </a:r>
                      <a:r>
                        <a:rPr lang="en-US" sz="2600" b="1" dirty="0" err="1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wK</a:t>
                      </a:r>
                      <a:r>
                        <a:rPr lang="en-US" sz="2600" b="1" dirty="0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Kiv</a:t>
                      </a:r>
                      <a:r>
                        <a:rPr lang="en-US" sz="2600" b="1" baseline="0" dirty="0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DwPr</a:t>
                      </a:r>
                      <a:endParaRPr lang="en-US" sz="2600" dirty="0">
                        <a:solidFill>
                          <a:srgbClr val="0101C5"/>
                        </a:solidFill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1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baseline="0" dirty="0">
                          <a:solidFill>
                            <a:schemeClr val="tx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ivbœvi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Av‡Mi</a:t>
                      </a:r>
                      <a:r>
                        <a:rPr lang="en-US" sz="2600" b="1" dirty="0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g~n~Z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©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KuvUv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13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baseline="0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 </a:t>
                      </a:r>
                      <a:r>
                        <a:rPr lang="en-US" sz="2600" b="1" dirty="0" err="1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KvuUvi</a:t>
                      </a:r>
                      <a:r>
                        <a:rPr lang="en-US" sz="2600" b="1" dirty="0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c~‡</a:t>
                      </a:r>
                      <a:r>
                        <a:rPr lang="en-US" sz="2600" b="1" dirty="0" err="1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e©B</a:t>
                      </a:r>
                      <a:r>
                        <a:rPr lang="en-US" sz="2600" b="1" dirty="0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ˆ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aŠZKiY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1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 </a:t>
                      </a:r>
                      <a:r>
                        <a:rPr lang="en-US" sz="2600" b="1" dirty="0" err="1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cvZjv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K‡i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/‡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Lvmv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bv</a:t>
                      </a:r>
                      <a:r>
                        <a:rPr lang="en-US" sz="2600" b="1" dirty="0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†</a:t>
                      </a:r>
                      <a:r>
                        <a:rPr lang="en-US" sz="2600" b="1" dirty="0" err="1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d‡j</a:t>
                      </a:r>
                      <a:r>
                        <a:rPr lang="en-US" sz="2600" b="1" dirty="0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KuvUv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1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 </a:t>
                      </a:r>
                      <a:r>
                        <a:rPr lang="en-US" sz="2600" b="1" dirty="0" err="1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eo</a:t>
                      </a:r>
                      <a:r>
                        <a:rPr lang="en-US" sz="2600" b="1" dirty="0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UzKov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K‡i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KuvUv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1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 †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hme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†`</a:t>
                      </a:r>
                      <a:r>
                        <a:rPr lang="en-US" sz="2600" b="1" dirty="0" err="1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ix‡Z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ivbœv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nq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1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 </a:t>
                      </a:r>
                      <a:r>
                        <a:rPr lang="en-US" sz="2600" b="1" dirty="0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Dchy³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nIqv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gvÎB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ivbœv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eÜ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Kiv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1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ivbœvi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†</a:t>
                      </a:r>
                      <a:r>
                        <a:rPr lang="en-US" sz="2600" b="1" dirty="0" err="1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k‡li</a:t>
                      </a:r>
                      <a:r>
                        <a:rPr lang="en-US" sz="2600" b="1" dirty="0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w`‡K</a:t>
                      </a:r>
                      <a:r>
                        <a:rPr lang="en-US" sz="2600" b="1" dirty="0">
                          <a:solidFill>
                            <a:srgbClr val="CC04A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jeb</a:t>
                      </a:r>
                      <a:r>
                        <a:rPr lang="en-US" sz="2600" b="1" baseline="0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‡</a:t>
                      </a:r>
                      <a:r>
                        <a:rPr lang="en-US" sz="2600" b="1" baseline="0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gkv‡bv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51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ivbœvi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1E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gvSvgvwS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mgq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baseline="0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‡</a:t>
                      </a:r>
                      <a:r>
                        <a:rPr lang="en-US" sz="2600" b="1" baseline="0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gkv‡bv</a:t>
                      </a:r>
                      <a:endParaRPr lang="en-US" sz="2600" dirty="0">
                        <a:latin typeface="SutonnyMJ" pitchFamily="2" charset="0"/>
                        <a:ea typeface="Times New Roman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2317EAE-0D58-A7B2-C0D0-B34F41EA04A5}"/>
              </a:ext>
            </a:extLst>
          </p:cNvPr>
          <p:cNvGraphicFramePr>
            <a:graphicFrameLocks noGrp="1"/>
          </p:cNvGraphicFramePr>
          <p:nvPr/>
        </p:nvGraphicFramePr>
        <p:xfrm>
          <a:off x="2649538" y="992188"/>
          <a:ext cx="3200400" cy="4186237"/>
        </p:xfrm>
        <a:graphic>
          <a:graphicData uri="http://schemas.openxmlformats.org/drawingml/2006/table">
            <a:tbl>
              <a:tblPr/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51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  </a:t>
                      </a:r>
                      <a:r>
                        <a:rPr lang="en-US" sz="2600" b="1" dirty="0" err="1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Avgiv</a:t>
                      </a:r>
                      <a:r>
                        <a:rPr lang="en-US" sz="2600" b="1" baseline="0" dirty="0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†</a:t>
                      </a:r>
                      <a:r>
                        <a:rPr lang="en-US" sz="2600" b="1" baseline="0" dirty="0" err="1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ekxifvM</a:t>
                      </a:r>
                      <a:r>
                        <a:rPr lang="en-US" sz="2600" b="1" dirty="0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wK</a:t>
                      </a:r>
                      <a:r>
                        <a:rPr lang="en-US" sz="2600" b="1" dirty="0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Kwi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?</a:t>
                      </a:r>
                      <a:r>
                        <a:rPr lang="en-US" sz="2600" b="1" dirty="0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endParaRPr lang="en-US" sz="2600" dirty="0">
                        <a:solidFill>
                          <a:srgbClr val="0101C5"/>
                        </a:solidFill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13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Av‡M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†_‡K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‡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Ku‡U</a:t>
                      </a:r>
                      <a:r>
                        <a:rPr lang="en-US" sz="2600" b="1" baseline="0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baseline="0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ivwL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13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KvuUvi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ci 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ˆ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aŠZ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Kwi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1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‡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Lvmv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‡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gvUv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K‡i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KuvwU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1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‡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QvU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UzKov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K‡i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KuvwU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13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me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mewR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GK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m‡½B</a:t>
                      </a:r>
                      <a:r>
                        <a:rPr lang="en-US" sz="2600" b="1" baseline="0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†`q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1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Dchy³ </a:t>
                      </a:r>
                      <a:r>
                        <a:rPr lang="en-US" sz="2600" b="1" err="1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nIqvi</a:t>
                      </a:r>
                      <a:r>
                        <a:rPr lang="en-US" sz="2600" b="1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err="1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ciI</a:t>
                      </a:r>
                      <a:r>
                        <a:rPr lang="en-US" sz="2600" b="1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ivbœv</a:t>
                      </a:r>
                      <a:r>
                        <a:rPr lang="en-US" sz="2600" b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Kwi</a:t>
                      </a:r>
                      <a:endParaRPr lang="en-US" sz="260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1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ivbœvi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cÖ_g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w`‡K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jeb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‡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gkvq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513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ivbœvi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cÖ_g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w`‡K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gkjv</a:t>
                      </a: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‡</a:t>
                      </a:r>
                      <a:r>
                        <a:rPr lang="en-US" sz="2600" b="1" dirty="0" err="1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gkvq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B5224D-6DD6-DF9A-06AC-21A98D3586B8}"/>
              </a:ext>
            </a:extLst>
          </p:cNvPr>
          <p:cNvCxnSpPr/>
          <p:nvPr/>
        </p:nvCxnSpPr>
        <p:spPr>
          <a:xfrm>
            <a:off x="2652713" y="1447800"/>
            <a:ext cx="3182937" cy="37338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7D3F95-04FD-8AF1-1C34-4F122B4991CF}"/>
              </a:ext>
            </a:extLst>
          </p:cNvPr>
          <p:cNvCxnSpPr/>
          <p:nvPr/>
        </p:nvCxnSpPr>
        <p:spPr>
          <a:xfrm flipH="1">
            <a:off x="2652713" y="1447800"/>
            <a:ext cx="3182937" cy="37338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4861EB00-A482-1AA0-E99B-E89B81C01670}"/>
              </a:ext>
            </a:extLst>
          </p:cNvPr>
          <p:cNvSpPr>
            <a:spLocks noGrp="1"/>
          </p:cNvSpPr>
          <p:nvPr/>
        </p:nvSpPr>
        <p:spPr>
          <a:xfrm>
            <a:off x="152400" y="5786438"/>
            <a:ext cx="108966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30000"/>
              </a:lnSpc>
              <a:defRPr/>
            </a:pPr>
            <a:endParaRPr lang="en-US" altLang="en-US" sz="1700" b="1" dirty="0">
              <a:solidFill>
                <a:srgbClr val="FF0000"/>
              </a:solidFill>
              <a:latin typeface="SutonnyMJ" pitchFamily="2" charset="0"/>
              <a:cs typeface="SutonnyOMJ" pitchFamily="2" charset="0"/>
            </a:endParaRPr>
          </a:p>
          <a:p>
            <a:pPr algn="ctr" eaLnBrk="1" hangingPunct="1">
              <a:lnSpc>
                <a:spcPct val="20000"/>
              </a:lnSpc>
              <a:defRPr/>
            </a:pPr>
            <a:endParaRPr lang="en-US" altLang="en-US" sz="1700" b="1" dirty="0">
              <a:solidFill>
                <a:srgbClr val="0000CC"/>
              </a:solidFill>
              <a:latin typeface="SutonnyMJ" pitchFamily="2" charset="0"/>
              <a:cs typeface="SutonnyOMJ" pitchFamily="2" charset="0"/>
            </a:endParaRPr>
          </a:p>
          <a:p>
            <a:pPr algn="ctr" eaLnBrk="1" hangingPunct="1">
              <a:lnSpc>
                <a:spcPct val="20000"/>
              </a:lnSpc>
              <a:defRPr/>
            </a:pPr>
            <a:r>
              <a:rPr lang="en-US" altLang="en-US" sz="1700" b="1" dirty="0">
                <a:solidFill>
                  <a:srgbClr val="FF0000"/>
                </a:solidFill>
                <a:latin typeface="SutonnyMJ" pitchFamily="2" charset="0"/>
                <a:cs typeface="SutonnyOMJ" pitchFamily="2" charset="0"/>
              </a:rPr>
              <a:t> ¨</a:t>
            </a:r>
          </a:p>
          <a:p>
            <a:pPr algn="just" eaLnBrk="1" hangingPunct="1">
              <a:lnSpc>
                <a:spcPct val="20000"/>
              </a:lnSpc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SutonnyMJ" pitchFamily="2" charset="0"/>
                <a:cs typeface="SutonnyOMJ" pitchFamily="2" charset="0"/>
              </a:rPr>
              <a:t>         Bf¨vjy‡qkb-1</a:t>
            </a:r>
            <a:r>
              <a:rPr lang="en-US" altLang="en-US" sz="4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:</a:t>
            </a:r>
            <a:r>
              <a:rPr lang="en-US" altLang="en-US" sz="14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SutonnyMJ" pitchFamily="2" charset="0"/>
              </a:rPr>
              <a:t>cywó</a:t>
            </a:r>
            <a:r>
              <a:rPr lang="en-US" altLang="en-US" sz="24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wbivcËvq</a:t>
            </a:r>
            <a:r>
              <a:rPr lang="en-US" altLang="en-US" sz="24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4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¯^v¯’¨ </a:t>
            </a:r>
            <a:r>
              <a:rPr lang="en-US" altLang="en-US" sz="24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mgm¨v</a:t>
            </a:r>
            <a:r>
              <a:rPr lang="en-US" altLang="en-US" sz="24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jvN‡e</a:t>
            </a:r>
            <a:r>
              <a:rPr lang="en-US" altLang="en-US" sz="24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ivbœvq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Avgiv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wK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wK</a:t>
            </a:r>
            <a:r>
              <a:rPr lang="en-US" altLang="en-US" sz="2400" b="1" dirty="0">
                <a:solidFill>
                  <a:srgbClr val="CC04A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SutonnyMJ" pitchFamily="2" charset="0"/>
                <a:cs typeface="SutonnyOMJ" pitchFamily="2" charset="0"/>
              </a:rPr>
              <a:t>ˆ</a:t>
            </a:r>
            <a:r>
              <a:rPr lang="en-US" altLang="en-US" sz="2400" b="1" dirty="0" err="1">
                <a:solidFill>
                  <a:srgbClr val="FF0000"/>
                </a:solidFill>
                <a:latin typeface="SutonnyMJ" pitchFamily="2" charset="0"/>
                <a:cs typeface="SutonnyOMJ" pitchFamily="2" charset="0"/>
              </a:rPr>
              <a:t>KŠkj</a:t>
            </a:r>
            <a:r>
              <a:rPr lang="en-US" altLang="en-US" sz="2400" b="1" dirty="0">
                <a:solidFill>
                  <a:srgbClr val="FF0000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SutonnyMJ" pitchFamily="2" charset="0"/>
                <a:cs typeface="SutonnyOMJ" pitchFamily="2" charset="0"/>
              </a:rPr>
              <a:t>Aej</a:t>
            </a:r>
            <a:r>
              <a:rPr lang="en-US" altLang="en-US" sz="2400" b="1" dirty="0">
                <a:solidFill>
                  <a:srgbClr val="FF0000"/>
                </a:solidFill>
                <a:latin typeface="SutonnyMJ" pitchFamily="2" charset="0"/>
                <a:cs typeface="SutonnyOMJ" pitchFamily="2" charset="0"/>
              </a:rPr>
              <a:t>¤^b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Ki‡Z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cvwi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?</a:t>
            </a:r>
            <a:endParaRPr lang="en-US" altLang="en-US" sz="2400" b="1" dirty="0">
              <a:solidFill>
                <a:srgbClr val="CC04A1"/>
              </a:solidFill>
              <a:latin typeface="SutonnyMJ" pitchFamily="2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08B10E8-BDAE-4352-AA70-095949FB2255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6553200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4A9C44D-866E-F177-17BD-38BFD3273A75}"/>
              </a:ext>
            </a:extLst>
          </p:cNvPr>
          <p:cNvGraphicFramePr>
            <a:graphicFrameLocks noGrp="1"/>
          </p:cNvGraphicFramePr>
          <p:nvPr/>
        </p:nvGraphicFramePr>
        <p:xfrm>
          <a:off x="10879138" y="914400"/>
          <a:ext cx="1044575" cy="4230688"/>
        </p:xfrm>
        <a:graphic>
          <a:graphicData uri="http://schemas.openxmlformats.org/drawingml/2006/table">
            <a:tbl>
              <a:tblPr/>
              <a:tblGrid>
                <a:gridCol w="1044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62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†Kb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07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cywó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+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Auvk</a:t>
                      </a: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7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    cywó</a:t>
                      </a:r>
                      <a:r>
                        <a:rPr lang="en-US" sz="2800" kern="1200" baseline="300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13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    cywó</a:t>
                      </a:r>
                      <a:r>
                        <a:rPr lang="en-US" sz="2000" kern="1200" baseline="300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13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    cywó</a:t>
                      </a:r>
                      <a:r>
                        <a:rPr lang="en-US" sz="2000" kern="1200" baseline="300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271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cywó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+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i³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7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cywó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+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nRg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69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m¤ú~Y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©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cywó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D8D760-7153-2CD7-9B6D-0FDEBDCF3FFA}"/>
              </a:ext>
            </a:extLst>
          </p:cNvPr>
          <p:cNvGraphicFramePr>
            <a:graphicFrameLocks noGrp="1"/>
          </p:cNvGraphicFramePr>
          <p:nvPr/>
        </p:nvGraphicFramePr>
        <p:xfrm>
          <a:off x="469900" y="1014413"/>
          <a:ext cx="1752600" cy="4100512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51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baseline="0" dirty="0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ivbœvi</a:t>
                      </a:r>
                      <a:r>
                        <a:rPr lang="en-US" sz="2600" b="1" baseline="0" dirty="0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altLang="en-US" sz="2600" b="1" dirty="0">
                          <a:solidFill>
                            <a:srgbClr val="CC04A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utonnyMJ" pitchFamily="2" charset="0"/>
                          <a:cs typeface="SutonnyOMJ" pitchFamily="2" charset="0"/>
                        </a:rPr>
                        <a:t>mg¤^q</a:t>
                      </a:r>
                      <a:endParaRPr lang="en-US" sz="2600" dirty="0">
                        <a:solidFill>
                          <a:srgbClr val="0101C5"/>
                        </a:solidFill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9527" marR="9527" marT="9492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Pvj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ivbœvq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9527" marR="9527" marT="9492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2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fZ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©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AvB‡Ug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9527" marR="9527" marT="9492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2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fv‡Zi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gvo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9527" marR="9527" marT="9492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2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mewR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ivbœvq</a:t>
                      </a:r>
                      <a:endParaRPr lang="en-US" sz="26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9527" marR="9527" marT="9492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194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Wvj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AvBib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)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ivbœvq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9527" marR="9527" marT="9492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2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gvsm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ivbœvq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9527" marR="9527" marT="9492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02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mvjv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‡`</a:t>
                      </a:r>
                    </a:p>
                  </a:txBody>
                  <a:tcPr marL="9527" marR="9527" marT="9492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01EE7499-9B67-49E9-1F04-01942649DCC5}"/>
              </a:ext>
            </a:extLst>
          </p:cNvPr>
          <p:cNvSpPr>
            <a:spLocks noGrp="1"/>
          </p:cNvSpPr>
          <p:nvPr/>
        </p:nvSpPr>
        <p:spPr>
          <a:xfrm>
            <a:off x="319088" y="280988"/>
            <a:ext cx="11555412" cy="45720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30000"/>
              </a:lnSpc>
              <a:defRPr/>
            </a:pPr>
            <a:endParaRPr lang="en-US" altLang="en-US" sz="800" b="1" dirty="0">
              <a:solidFill>
                <a:srgbClr val="FF0000"/>
              </a:solidFill>
              <a:latin typeface="SutonnyMJ" pitchFamily="2" charset="0"/>
              <a:cs typeface="SutonnyOMJ" pitchFamily="2" charset="0"/>
            </a:endParaRPr>
          </a:p>
          <a:p>
            <a:pPr algn="ctr" eaLnBrk="1" hangingPunct="1">
              <a:lnSpc>
                <a:spcPct val="30000"/>
              </a:lnSpc>
              <a:defRPr/>
            </a:pPr>
            <a:endParaRPr lang="en-US" altLang="en-US" sz="2800" b="1" dirty="0">
              <a:solidFill>
                <a:srgbClr val="FF0000"/>
              </a:solidFill>
              <a:latin typeface="SutonnyMJ" pitchFamily="2" charset="0"/>
              <a:cs typeface="SutonnyOMJ" pitchFamily="2" charset="0"/>
            </a:endParaRPr>
          </a:p>
          <a:p>
            <a:pPr algn="ctr" eaLnBrk="1" hangingPunct="1">
              <a:lnSpc>
                <a:spcPct val="20000"/>
              </a:lnSpc>
              <a:defRPr/>
            </a:pPr>
            <a:endParaRPr lang="en-US" altLang="en-US" sz="2800" b="1" dirty="0">
              <a:solidFill>
                <a:srgbClr val="FF01E1"/>
              </a:solidFill>
              <a:latin typeface="SutonnyMJ" pitchFamily="2" charset="0"/>
              <a:cs typeface="SutonnyOMJ" pitchFamily="2" charset="0"/>
            </a:endParaRPr>
          </a:p>
          <a:p>
            <a:pPr algn="ctr" eaLnBrk="1" hangingPunct="1">
              <a:lnSpc>
                <a:spcPct val="20000"/>
              </a:lnSpc>
              <a:defRPr/>
            </a:pPr>
            <a:r>
              <a:rPr lang="en-US" sz="2800" b="1" dirty="0" err="1">
                <a:solidFill>
                  <a:schemeClr val="tx1"/>
                </a:solidFill>
                <a:latin typeface="SutonnyMJ" pitchFamily="2" charset="0"/>
              </a:rPr>
              <a:t>cywó</a:t>
            </a:r>
            <a:r>
              <a:rPr lang="en-US" altLang="en-US" sz="28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wbivcËvq</a:t>
            </a:r>
            <a:r>
              <a:rPr lang="en-US" altLang="en-US" sz="28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¯^v¯’</a:t>
            </a:r>
            <a:r>
              <a:rPr lang="en-US" altLang="en-US" sz="2800" b="1" dirty="0">
                <a:solidFill>
                  <a:srgbClr val="7030A0"/>
                </a:solidFill>
                <a:latin typeface="SutonnyMJ" pitchFamily="2" charset="0"/>
              </a:rPr>
              <a:t>¨</a:t>
            </a:r>
            <a:r>
              <a:rPr lang="en-US" altLang="en-US" sz="28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mgm</a:t>
            </a:r>
            <a:r>
              <a:rPr lang="en-US" altLang="en-US" sz="2800" b="1" dirty="0" err="1">
                <a:solidFill>
                  <a:srgbClr val="7030A0"/>
                </a:solidFill>
                <a:latin typeface="SutonnyMJ" pitchFamily="2" charset="0"/>
              </a:rPr>
              <a:t>¨</a:t>
            </a:r>
            <a:r>
              <a:rPr lang="en-US" altLang="en-US" sz="28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v</a:t>
            </a:r>
            <a:r>
              <a:rPr lang="en-US" altLang="en-US" sz="28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jvN‡e</a:t>
            </a:r>
            <a:r>
              <a:rPr lang="en-US" altLang="en-US" sz="28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8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Lvevi</a:t>
            </a:r>
            <a:r>
              <a:rPr lang="en-US" altLang="en-US" sz="28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800" b="1" dirty="0">
                <a:solidFill>
                  <a:srgbClr val="CC04A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MJ" pitchFamily="2" charset="0"/>
                <a:cs typeface="SutonnyOMJ" pitchFamily="2" charset="0"/>
              </a:rPr>
              <a:t>mg¤^q </a:t>
            </a:r>
            <a:r>
              <a:rPr lang="en-US" altLang="en-US" sz="28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ˆ</a:t>
            </a:r>
            <a:r>
              <a:rPr lang="en-US" altLang="en-US" sz="28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KŠkj</a:t>
            </a:r>
            <a:endParaRPr lang="en-US" altLang="en-US" sz="2800" b="1" dirty="0">
              <a:solidFill>
                <a:schemeClr val="bg1"/>
              </a:solidFill>
              <a:latin typeface="SutonnyMJ" pitchFamily="2" charset="0"/>
              <a:cs typeface="Arial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366DE82-3D91-E6C7-17F1-7F9BA287848D}"/>
              </a:ext>
            </a:extLst>
          </p:cNvPr>
          <p:cNvGraphicFramePr>
            <a:graphicFrameLocks noGrp="1"/>
          </p:cNvGraphicFramePr>
          <p:nvPr/>
        </p:nvGraphicFramePr>
        <p:xfrm>
          <a:off x="11598275" y="304800"/>
          <a:ext cx="238125" cy="45720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2D0E873-C5FE-81A3-B7E2-7564C8B70314}"/>
              </a:ext>
            </a:extLst>
          </p:cNvPr>
          <p:cNvGraphicFramePr>
            <a:graphicFrameLocks noGrp="1"/>
          </p:cNvGraphicFramePr>
          <p:nvPr/>
        </p:nvGraphicFramePr>
        <p:xfrm>
          <a:off x="392113" y="304800"/>
          <a:ext cx="238125" cy="45720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74D7940-AB06-3C82-E521-0DBF7BBC2527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1041400"/>
          <a:ext cx="5357813" cy="4102100"/>
        </p:xfrm>
        <a:graphic>
          <a:graphicData uri="http://schemas.openxmlformats.org/drawingml/2006/table">
            <a:tbl>
              <a:tblPr/>
              <a:tblGrid>
                <a:gridCol w="5357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81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500" b="1" baseline="0" dirty="0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                    </a:t>
                      </a:r>
                      <a:r>
                        <a:rPr lang="en-US" sz="2500" b="1" dirty="0" err="1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wK</a:t>
                      </a:r>
                      <a:r>
                        <a:rPr lang="en-US" sz="2500" b="1" dirty="0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Kiv</a:t>
                      </a:r>
                      <a:r>
                        <a:rPr lang="en-US" sz="2500" b="1" baseline="0" dirty="0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lang="en-US" sz="2500" b="1" baseline="0" dirty="0" err="1">
                          <a:solidFill>
                            <a:srgbClr val="0101C5"/>
                          </a:solidFill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DwPr</a:t>
                      </a:r>
                      <a:endParaRPr lang="en-US" sz="2500" dirty="0">
                        <a:solidFill>
                          <a:srgbClr val="0101C5"/>
                        </a:solidFill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8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kumimoji="0" lang="en-US" sz="2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mv`v</a:t>
                      </a:r>
                      <a:r>
                        <a:rPr kumimoji="0" lang="en-US" sz="2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Pv‡j</a:t>
                      </a:r>
                      <a:r>
                        <a:rPr kumimoji="0" lang="en-US" sz="2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Aí</a:t>
                      </a:r>
                      <a:r>
                        <a:rPr kumimoji="0" lang="en-US" sz="2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cwigvY</a:t>
                      </a:r>
                      <a:r>
                        <a:rPr kumimoji="0" lang="en-US" sz="2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jvj</a:t>
                      </a:r>
                      <a:r>
                        <a:rPr kumimoji="0" lang="en-US" sz="2500" b="1" i="0" u="none" strike="noStrike" cap="none" normalizeH="0" baseline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Pvj</a:t>
                      </a:r>
                      <a:r>
                        <a:rPr kumimoji="0" lang="en-US" sz="2500" b="1" i="0" u="none" strike="noStrike" cap="none" normalizeH="0" baseline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‡</a:t>
                      </a:r>
                      <a:r>
                        <a:rPr kumimoji="0" lang="en-US" sz="25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gkv‡ev</a:t>
                      </a:r>
                      <a:endParaRPr lang="en-US" sz="250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Avjy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/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U‡g‡Uv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/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KuvP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Kjv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/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jvDcvZv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/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PzKvB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/..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fv‡Z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w`‡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ev</a:t>
                      </a:r>
                      <a:endParaRPr kumimoji="0" 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5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emv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fvZ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ivbœv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ev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gvo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-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Wvj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ivbœvq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ev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iæwUi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Lvwg‡i</a:t>
                      </a:r>
                      <a:endParaRPr lang="en-US" sz="25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19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U‡g‡Uv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/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Awjf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A‡qj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/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kvK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cvZv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/...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w`‡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ev</a:t>
                      </a:r>
                      <a:endParaRPr kumimoji="0" 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710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             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PvjZv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/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KvuPv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Avg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/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AvgjwK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/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eiB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/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RjcvB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/...w`‡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ev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 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      {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Wvj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(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utonnyMJ" pitchFamily="2" charset="0"/>
                        </a:rPr>
                        <a:t>Iron)</a:t>
                      </a:r>
                      <a:r>
                        <a:rPr kumimoji="0" lang="en-US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utonnyMJ" pitchFamily="2" charset="0"/>
                        </a:rPr>
                        <a:t>+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UK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dj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Vitamin-C)</a:t>
                      </a:r>
                      <a:r>
                        <a:rPr kumimoji="0" 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Blood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}</a:t>
                      </a:r>
                      <a:endParaRPr lang="en-US" sz="18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3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500" b="1" dirty="0">
                          <a:latin typeface="SutonnyMJ" pitchFamily="2" charset="0"/>
                          <a:ea typeface="Calibri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‡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cu‡c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/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Avjy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/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Av¯Í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imyb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/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...w`‡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ev</a:t>
                      </a:r>
                      <a:endParaRPr lang="en-US" sz="25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33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wewfbœ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mewR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ev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cvZv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mvjv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`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,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AsKzwoZ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‡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Qvjv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...</a:t>
                      </a:r>
                      <a:r>
                        <a:rPr kumimoji="0" lang="en-US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wgkv‡ev</a:t>
                      </a:r>
                      <a:endParaRPr lang="en-US" sz="2500" dirty="0"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5F869C0-AF61-5A14-08DA-155DF793175F}"/>
              </a:ext>
            </a:extLst>
          </p:cNvPr>
          <p:cNvGraphicFramePr>
            <a:graphicFrameLocks noGrp="1"/>
          </p:cNvGraphicFramePr>
          <p:nvPr/>
        </p:nvGraphicFramePr>
        <p:xfrm>
          <a:off x="2255838" y="1003300"/>
          <a:ext cx="3205162" cy="4102100"/>
        </p:xfrm>
        <a:graphic>
          <a:graphicData uri="http://schemas.openxmlformats.org/drawingml/2006/table">
            <a:tbl>
              <a:tblPr/>
              <a:tblGrid>
                <a:gridCol w="3205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Avgiv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†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ekxifvM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wK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Kwi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?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SutonnyMJ" pitchFamily="2" charset="0"/>
                        <a:ea typeface="Calibri" pitchFamily="34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Auvk-wfUvwgb-wgbv‡ijnxb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mv`v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Pvj</a:t>
                      </a:r>
                      <a:endParaRPr kumimoji="0" 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utonnyMJ" pitchFamily="2" charset="0"/>
                        <a:ea typeface="Calibri" pitchFamily="34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fv‡Z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wm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×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Kwi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bv</a:t>
                      </a:r>
                      <a:endParaRPr kumimoji="0" 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pitchFamily="34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1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‡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d‡j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†`q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5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cywóea©K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AvB‡Ug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†`q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bv</a:t>
                      </a:r>
                      <a:endParaRPr kumimoji="0" 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pitchFamily="34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wfUvwgb-wmÕhy³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UK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dj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†`q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bv</a:t>
                      </a:r>
                      <a:endParaRPr kumimoji="0" 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pitchFamily="34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39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wm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×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ev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nRgKviK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wKQy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†`q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bv</a:t>
                      </a:r>
                      <a:endParaRPr kumimoji="0" 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pitchFamily="34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GK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ai‡bi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AvB‡Ug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†`q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9141A4-E8FE-F27D-D019-514DFEB98E00}"/>
              </a:ext>
            </a:extLst>
          </p:cNvPr>
          <p:cNvCxnSpPr/>
          <p:nvPr/>
        </p:nvCxnSpPr>
        <p:spPr>
          <a:xfrm flipH="1">
            <a:off x="2233613" y="1447800"/>
            <a:ext cx="3200400" cy="36576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7" descr="C:\Users\MSM COMPUTER\Downloads\WhatsApp Image 2023-01-15 at 8.21.25 PM.jpeg">
            <a:extLst>
              <a:ext uri="{FF2B5EF4-FFF2-40B4-BE49-F238E27FC236}">
                <a16:creationId xmlns:a16="http://schemas.microsoft.com/office/drawing/2014/main" id="{572F0B77-019F-5B93-67AB-BA5C2FA84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2806" r="50890" b="37476"/>
          <a:stretch>
            <a:fillRect/>
          </a:stretch>
        </p:blipFill>
        <p:spPr bwMode="auto">
          <a:xfrm>
            <a:off x="9525000" y="750888"/>
            <a:ext cx="132080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BCB577C-D23A-5340-8972-9FAAEAB17C3E}"/>
              </a:ext>
            </a:extLst>
          </p:cNvPr>
          <p:cNvCxnSpPr/>
          <p:nvPr/>
        </p:nvCxnSpPr>
        <p:spPr>
          <a:xfrm>
            <a:off x="9107488" y="2335213"/>
            <a:ext cx="44450" cy="17827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81" descr="C:\Users\MSM COMPUTER\Desktop\1.jpg">
            <a:extLst>
              <a:ext uri="{FF2B5EF4-FFF2-40B4-BE49-F238E27FC236}">
                <a16:creationId xmlns:a16="http://schemas.microsoft.com/office/drawing/2014/main" id="{E5025400-F695-4EDD-DC1B-935C05075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r="39297" b="21429"/>
          <a:stretch>
            <a:fillRect/>
          </a:stretch>
        </p:blipFill>
        <p:spPr bwMode="auto">
          <a:xfrm>
            <a:off x="8839200" y="4130675"/>
            <a:ext cx="6524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4">
            <a:extLst>
              <a:ext uri="{FF2B5EF4-FFF2-40B4-BE49-F238E27FC236}">
                <a16:creationId xmlns:a16="http://schemas.microsoft.com/office/drawing/2014/main" id="{B58B79BB-9FA6-33B1-A56D-9D15F456A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46150"/>
            <a:ext cx="674688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0B410E6-9461-8229-2F59-0E810710C09B}"/>
              </a:ext>
            </a:extLst>
          </p:cNvPr>
          <p:cNvCxnSpPr/>
          <p:nvPr/>
        </p:nvCxnSpPr>
        <p:spPr>
          <a:xfrm flipV="1">
            <a:off x="5899150" y="1462088"/>
            <a:ext cx="0" cy="2011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Heptagon 24">
            <a:extLst>
              <a:ext uri="{FF2B5EF4-FFF2-40B4-BE49-F238E27FC236}">
                <a16:creationId xmlns:a16="http://schemas.microsoft.com/office/drawing/2014/main" id="{E4986E1C-843D-EB83-4A6C-D6400BBCAB5C}"/>
              </a:ext>
            </a:extLst>
          </p:cNvPr>
          <p:cNvSpPr/>
          <p:nvPr/>
        </p:nvSpPr>
        <p:spPr>
          <a:xfrm>
            <a:off x="11049000" y="5494338"/>
            <a:ext cx="914400" cy="838200"/>
          </a:xfrm>
          <a:prstGeom prst="hep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en-US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6FD8E68-70A1-40DC-B56C-962951D31457}"/>
              </a:ext>
            </a:extLst>
          </p:cNvPr>
          <p:cNvSpPr>
            <a:spLocks noGrp="1"/>
          </p:cNvSpPr>
          <p:nvPr/>
        </p:nvSpPr>
        <p:spPr>
          <a:xfrm>
            <a:off x="350838" y="5794375"/>
            <a:ext cx="10698162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30000"/>
              </a:lnSpc>
              <a:defRPr/>
            </a:pPr>
            <a:endParaRPr lang="en-US" altLang="en-US" sz="1700" b="1" dirty="0">
              <a:solidFill>
                <a:srgbClr val="FF0000"/>
              </a:solidFill>
              <a:latin typeface="SutonnyMJ" pitchFamily="2" charset="0"/>
              <a:cs typeface="SutonnyOMJ" pitchFamily="2" charset="0"/>
            </a:endParaRPr>
          </a:p>
          <a:p>
            <a:pPr algn="ctr" eaLnBrk="1" hangingPunct="1">
              <a:lnSpc>
                <a:spcPct val="20000"/>
              </a:lnSpc>
              <a:defRPr/>
            </a:pPr>
            <a:endParaRPr lang="en-US" altLang="en-US" sz="1700" b="1" dirty="0">
              <a:solidFill>
                <a:srgbClr val="FF0000"/>
              </a:solidFill>
              <a:latin typeface="SutonnyMJ" pitchFamily="2" charset="0"/>
              <a:cs typeface="SutonnyOMJ" pitchFamily="2" charset="0"/>
            </a:endParaRPr>
          </a:p>
          <a:p>
            <a:pPr algn="ctr" eaLnBrk="1" hangingPunct="1">
              <a:lnSpc>
                <a:spcPct val="20000"/>
              </a:lnSpc>
              <a:defRPr/>
            </a:pPr>
            <a:endParaRPr lang="en-US" altLang="en-US" sz="1700" b="1" dirty="0">
              <a:solidFill>
                <a:srgbClr val="FF0000"/>
              </a:solidFill>
              <a:latin typeface="SutonnyMJ" pitchFamily="2" charset="0"/>
              <a:cs typeface="SutonnyOMJ" pitchFamily="2" charset="0"/>
            </a:endParaRPr>
          </a:p>
          <a:p>
            <a:pPr algn="ctr" eaLnBrk="1" hangingPunct="1">
              <a:lnSpc>
                <a:spcPct val="20000"/>
              </a:lnSpc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SutonnyMJ" pitchFamily="2" charset="0"/>
                <a:cs typeface="SutonnyOMJ" pitchFamily="2" charset="0"/>
              </a:rPr>
              <a:t>Bfvjy‡qkb-2</a:t>
            </a:r>
            <a:r>
              <a:rPr lang="en-US" altLang="en-US" sz="24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SutonnyMJ" pitchFamily="2" charset="0"/>
              </a:rPr>
              <a:t>cywó</a:t>
            </a:r>
            <a:r>
              <a:rPr lang="en-US" altLang="en-US" sz="24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wbivcËvq</a:t>
            </a:r>
            <a:r>
              <a:rPr lang="en-US" altLang="en-US" sz="24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4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¯^v¯’</a:t>
            </a:r>
            <a:r>
              <a:rPr lang="en-US" altLang="en-US" sz="2400" b="1" dirty="0">
                <a:solidFill>
                  <a:srgbClr val="7030A0"/>
                </a:solidFill>
                <a:latin typeface="SutonnyMJ" pitchFamily="2" charset="0"/>
              </a:rPr>
              <a:t>¨</a:t>
            </a:r>
            <a:r>
              <a:rPr lang="en-US" altLang="en-US" sz="24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mgm</a:t>
            </a:r>
            <a:r>
              <a:rPr lang="en-US" altLang="en-US" sz="2400" b="1" dirty="0" err="1">
                <a:solidFill>
                  <a:srgbClr val="7030A0"/>
                </a:solidFill>
                <a:latin typeface="SutonnyMJ" pitchFamily="2" charset="0"/>
              </a:rPr>
              <a:t>¨</a:t>
            </a:r>
            <a:r>
              <a:rPr lang="en-US" altLang="en-US" sz="24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v</a:t>
            </a:r>
            <a:r>
              <a:rPr lang="en-US" altLang="en-US" sz="24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jvN‡e</a:t>
            </a:r>
            <a:r>
              <a:rPr lang="en-US" altLang="en-US" sz="24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,</a:t>
            </a:r>
            <a:r>
              <a:rPr lang="en-US" altLang="en-US" sz="11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Lvevi</a:t>
            </a:r>
            <a:r>
              <a:rPr lang="en-US" altLang="en-US" sz="24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ˆ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Zix‡Z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N‡i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Avgiv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wK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wK</a:t>
            </a:r>
            <a:r>
              <a:rPr lang="en-US" altLang="en-US" sz="2400" b="1" dirty="0">
                <a:solidFill>
                  <a:srgbClr val="CC04A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MJ" pitchFamily="2" charset="0"/>
                <a:cs typeface="SutonnyOMJ" pitchFamily="2" charset="0"/>
              </a:rPr>
              <a:t>Lvevi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MJ" pitchFamily="2" charset="0"/>
                <a:cs typeface="SutonnyOMJ" pitchFamily="2" charset="0"/>
              </a:rPr>
              <a:t>mgš^q</a:t>
            </a:r>
            <a:r>
              <a:rPr lang="en-US" altLang="en-US" sz="2400" b="1" dirty="0">
                <a:solidFill>
                  <a:srgbClr val="CC04A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Ki‡Z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cvwi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?</a:t>
            </a:r>
            <a:endParaRPr lang="en-US" altLang="en-US" sz="2400" b="1" dirty="0">
              <a:solidFill>
                <a:srgbClr val="CC04A1"/>
              </a:solidFill>
              <a:latin typeface="SutonnyMJ" pitchFamily="2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698E0629-BAEE-D5A4-27AD-CFEECF625E90}"/>
              </a:ext>
            </a:extLst>
          </p:cNvPr>
          <p:cNvSpPr/>
          <p:nvPr/>
        </p:nvSpPr>
        <p:spPr>
          <a:xfrm>
            <a:off x="773113" y="6192838"/>
            <a:ext cx="1143000" cy="5969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b</a:t>
            </a:r>
            <a:r>
              <a:rPr lang="en-US" altLang="en-US" b="1" dirty="0" err="1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¨</a:t>
            </a:r>
            <a:r>
              <a:rPr lang="en-US" altLang="en-US" b="1" dirty="0" err="1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vc</a:t>
            </a:r>
            <a:r>
              <a:rPr lang="en-US" altLang="en-US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I </a:t>
            </a:r>
            <a:r>
              <a:rPr lang="en-US" altLang="en-US" b="1" dirty="0" err="1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Nyg</a:t>
            </a:r>
            <a:endParaRPr lang="en-US" altLang="en-US" b="1" dirty="0">
              <a:solidFill>
                <a:srgbClr val="FF0000"/>
              </a:solidFill>
              <a:latin typeface="SutonnyMJ" pitchFamily="2" charset="0"/>
              <a:cs typeface="Arial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AB292FC-A787-58A1-5603-AC6D014EA85E}"/>
              </a:ext>
            </a:extLst>
          </p:cNvPr>
          <p:cNvCxnSpPr/>
          <p:nvPr/>
        </p:nvCxnSpPr>
        <p:spPr>
          <a:xfrm flipV="1">
            <a:off x="11569700" y="5105400"/>
            <a:ext cx="177800" cy="1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D49AF0E-0C40-6CF4-1EB7-9F29B8FE8CF9}"/>
              </a:ext>
            </a:extLst>
          </p:cNvPr>
          <p:cNvSpPr/>
          <p:nvPr/>
        </p:nvSpPr>
        <p:spPr>
          <a:xfrm>
            <a:off x="1928813" y="6402388"/>
            <a:ext cx="9209087" cy="2143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just">
              <a:defRPr/>
            </a:pP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"</a:t>
            </a:r>
            <a:r>
              <a:rPr lang="en-US" altLang="en-US" sz="8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hLb</a:t>
            </a: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Avgiv</a:t>
            </a: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'</a:t>
            </a:r>
            <a:r>
              <a:rPr lang="en-US" altLang="en-US" sz="1400" b="1" dirty="0" err="1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b¨vc</a:t>
            </a: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' </a:t>
            </a:r>
            <a:r>
              <a:rPr lang="en-US" altLang="en-US" sz="1400" b="1" dirty="0" err="1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wbw”Q</a:t>
            </a: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, </a:t>
            </a:r>
            <a:r>
              <a:rPr lang="en-US" altLang="en-US" sz="1400" b="1" dirty="0" err="1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ZLb</a:t>
            </a: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Avgiv</a:t>
            </a: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Ab</a:t>
            </a: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¨</a:t>
            </a:r>
            <a:r>
              <a:rPr lang="en-US" altLang="en-US" sz="1400" b="1" dirty="0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w`‡Ki</a:t>
            </a: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myBP</a:t>
            </a: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Pvjy</a:t>
            </a: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KiwQ</a:t>
            </a: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Ges</a:t>
            </a: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†</a:t>
            </a:r>
            <a:r>
              <a:rPr lang="en-US" altLang="en-US" sz="1400" b="1" dirty="0" err="1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mUv</a:t>
            </a: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 </a:t>
            </a:r>
            <a:r>
              <a:rPr lang="en-US" altLang="en-US" sz="1400" b="1" dirty="0">
                <a:solidFill>
                  <a:srgbClr val="0000CC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'</a:t>
            </a:r>
            <a:r>
              <a:rPr lang="en-US" altLang="en-US" sz="1400" b="1" dirty="0" err="1">
                <a:solidFill>
                  <a:srgbClr val="0000CC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wekÖvvg</a:t>
            </a:r>
            <a:r>
              <a:rPr lang="en-US" altLang="en-US" sz="1400" b="1" dirty="0">
                <a:solidFill>
                  <a:srgbClr val="0000CC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I </a:t>
            </a:r>
            <a:r>
              <a:rPr lang="en-US" altLang="en-US" sz="1400" b="1" dirty="0" err="1">
                <a:solidFill>
                  <a:srgbClr val="0000CC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cwicvK</a:t>
            </a: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' </a:t>
            </a:r>
            <a:r>
              <a:rPr lang="en-US" altLang="en-US" sz="1400" b="1" dirty="0" err="1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gy‡W</a:t>
            </a: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P‡j</a:t>
            </a: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hv</a:t>
            </a: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‡”Q" - w` </a:t>
            </a:r>
            <a:r>
              <a:rPr lang="en-US" altLang="en-US" sz="1400" b="1" dirty="0" err="1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w¯øc</a:t>
            </a: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¯‹</a:t>
            </a:r>
            <a:r>
              <a:rPr lang="en-US" altLang="en-US" sz="1400" b="1" dirty="0" err="1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y‡j</a:t>
            </a: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wK¬wb‡Kj</a:t>
            </a: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cwiPvjK</a:t>
            </a: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MvB</a:t>
            </a:r>
            <a:r>
              <a:rPr lang="en-US" altLang="en-US" sz="1400" b="1" dirty="0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wg‡Wvm</a:t>
            </a:r>
            <a:endParaRPr lang="en-US" sz="1400" dirty="0">
              <a:solidFill>
                <a:srgbClr val="000000"/>
              </a:solidFill>
              <a:ea typeface="Kalpurush" pitchFamily="2" charset="0"/>
              <a:cs typeface="SutonnyMJ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075ACD90-2C98-D64A-57EA-7D70CCD07FAA}"/>
              </a:ext>
            </a:extLst>
          </p:cNvPr>
          <p:cNvSpPr>
            <a:spLocks noGrp="1"/>
          </p:cNvSpPr>
          <p:nvPr/>
        </p:nvSpPr>
        <p:spPr>
          <a:xfrm>
            <a:off x="-1588" y="228600"/>
            <a:ext cx="12165013" cy="45720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25000" lnSpcReduction="20000"/>
          </a:bodyPr>
          <a:lstStyle/>
          <a:p>
            <a:pPr algn="ctr" eaLnBrk="1" hangingPunct="1">
              <a:lnSpc>
                <a:spcPct val="60000"/>
              </a:lnSpc>
              <a:defRPr/>
            </a:pPr>
            <a:endParaRPr lang="en-US" altLang="en-US" sz="2400" b="1" dirty="0">
              <a:solidFill>
                <a:srgbClr val="FFFFFF"/>
              </a:solidFill>
              <a:latin typeface="SutonnyMJ" pitchFamily="2" charset="0"/>
              <a:ea typeface="SutonnyMJ" pitchFamily="2" charset="0"/>
              <a:cs typeface="SutonnyMJ" pitchFamily="2" charset="0"/>
            </a:endParaRPr>
          </a:p>
          <a:p>
            <a:pPr algn="ctr" eaLnBrk="1" hangingPunct="1">
              <a:lnSpc>
                <a:spcPct val="60000"/>
              </a:lnSpc>
              <a:defRPr/>
            </a:pPr>
            <a:endParaRPr lang="en-US" altLang="en-US" sz="2400" b="1" dirty="0">
              <a:solidFill>
                <a:srgbClr val="FFFFFF"/>
              </a:solidFill>
              <a:latin typeface="SutonnyMJ" pitchFamily="2" charset="0"/>
              <a:ea typeface="Kalpurush" pitchFamily="2" charset="0"/>
              <a:cs typeface="SutonnyMJ" pitchFamily="2" charset="0"/>
            </a:endParaRPr>
          </a:p>
          <a:p>
            <a:pPr algn="ctr" eaLnBrk="1" hangingPunct="1">
              <a:lnSpc>
                <a:spcPct val="60000"/>
              </a:lnSpc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endParaRPr lang="en-US" altLang="en-US" sz="2400" b="1" dirty="0">
              <a:solidFill>
                <a:srgbClr val="FFFFFF"/>
              </a:solidFill>
              <a:latin typeface="SutonnyMJ" pitchFamily="2" charset="0"/>
              <a:ea typeface="Kalpurush" pitchFamily="2" charset="0"/>
              <a:cs typeface="SutonnyMJ" pitchFamily="2" charset="0"/>
            </a:endParaRPr>
          </a:p>
          <a:p>
            <a:pPr algn="ctr" eaLnBrk="1" hangingPunct="1">
              <a:lnSpc>
                <a:spcPct val="60000"/>
              </a:lnSpc>
              <a:defRPr/>
            </a:pPr>
            <a:endParaRPr lang="en-US" altLang="en-US" sz="5800" b="1" dirty="0">
              <a:solidFill>
                <a:srgbClr val="0000CC"/>
              </a:solidFill>
              <a:latin typeface="SutonnyMJ" pitchFamily="2" charset="0"/>
              <a:ea typeface="Kalpurush" pitchFamily="2" charset="0"/>
              <a:cs typeface="SutonnyMJ" pitchFamily="2" charset="0"/>
            </a:endParaRPr>
          </a:p>
          <a:p>
            <a:pPr algn="ctr" eaLnBrk="1" hangingPunct="1">
              <a:lnSpc>
                <a:spcPct val="60000"/>
              </a:lnSpc>
              <a:defRPr/>
            </a:pPr>
            <a:r>
              <a:rPr lang="en-US" altLang="en-US" sz="9600" b="1" dirty="0" err="1">
                <a:solidFill>
                  <a:srgbClr val="0000CC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cywó¸b</a:t>
            </a:r>
            <a:r>
              <a:rPr lang="en-US" altLang="en-US" sz="9600" b="1" dirty="0">
                <a:solidFill>
                  <a:srgbClr val="0000CC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r>
              <a:rPr lang="en-US" altLang="en-US" sz="9600" b="1" dirty="0" err="1">
                <a:solidFill>
                  <a:srgbClr val="0000CC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evov‡Z</a:t>
            </a:r>
            <a:r>
              <a:rPr lang="en-US" altLang="en-US" sz="9600" b="1" dirty="0">
                <a:solidFill>
                  <a:srgbClr val="0000CC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r>
              <a:rPr lang="en-US" altLang="en-US" sz="9600" b="1" dirty="0" err="1">
                <a:solidFill>
                  <a:srgbClr val="0070C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MÖnbK</a:t>
            </a:r>
            <a:r>
              <a:rPr lang="en-US" altLang="en-US" sz="9600" b="1" dirty="0">
                <a:solidFill>
                  <a:srgbClr val="0070C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…Z </a:t>
            </a:r>
            <a:r>
              <a:rPr lang="en-US" altLang="en-US" sz="9600" b="1" dirty="0" err="1">
                <a:solidFill>
                  <a:srgbClr val="0070C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g~jLvevi</a:t>
            </a:r>
            <a:r>
              <a:rPr lang="en-US" altLang="en-US" sz="9600" b="1" dirty="0">
                <a:solidFill>
                  <a:srgbClr val="0070C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r>
              <a:rPr lang="en-US" altLang="en-US" sz="9600" b="1" dirty="0" err="1">
                <a:solidFill>
                  <a:srgbClr val="FF01E1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nR‡g</a:t>
            </a:r>
            <a:r>
              <a:rPr lang="en-US" altLang="en-US" sz="9600" b="1" dirty="0">
                <a:solidFill>
                  <a:srgbClr val="FF01E1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r>
              <a:rPr lang="en-US" altLang="en-US" sz="9600" b="1" dirty="0" err="1">
                <a:solidFill>
                  <a:srgbClr val="FF01E1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mnvqK</a:t>
            </a:r>
            <a:r>
              <a:rPr lang="en-US" altLang="en-US" sz="9600" b="1" dirty="0">
                <a:solidFill>
                  <a:srgbClr val="FF01E1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r>
              <a:rPr lang="en-US" altLang="en-US" sz="9600" b="1" dirty="0" err="1">
                <a:solidFill>
                  <a:srgbClr val="FF01E1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Lvevi</a:t>
            </a:r>
            <a:r>
              <a:rPr lang="en-US" altLang="en-US" sz="9600" b="1" dirty="0">
                <a:solidFill>
                  <a:schemeClr val="bg1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r>
              <a:rPr lang="en-US" altLang="en-US" sz="10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I </a:t>
            </a:r>
            <a:r>
              <a:rPr lang="en-US" altLang="en-US" sz="10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cvwb</a:t>
            </a:r>
            <a:r>
              <a:rPr lang="en-US" altLang="en-US" sz="10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cÖm½, </a:t>
            </a:r>
            <a:r>
              <a:rPr lang="en-US" altLang="en-US" sz="10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wfUvwgb</a:t>
            </a:r>
            <a:r>
              <a:rPr lang="en-US" altLang="en-US" sz="10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10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wgbv‡i‡ji</a:t>
            </a:r>
            <a:r>
              <a:rPr lang="en-US" altLang="en-US" sz="10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10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mnR</a:t>
            </a:r>
            <a:r>
              <a:rPr lang="en-US" altLang="en-US" sz="10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10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Drm</a:t>
            </a:r>
            <a:r>
              <a:rPr lang="en-US" altLang="en-US" sz="6700" b="1" dirty="0">
                <a:solidFill>
                  <a:schemeClr val="bg1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r>
              <a:rPr lang="en-US" altLang="en-US" sz="8000" b="1" dirty="0">
                <a:solidFill>
                  <a:srgbClr val="FFFFFF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</a:t>
            </a:r>
            <a:endParaRPr lang="en-US" altLang="en-US" sz="8000" b="1" dirty="0">
              <a:solidFill>
                <a:srgbClr val="FF0000"/>
              </a:solidFill>
              <a:latin typeface="SutonnyMJ" pitchFamily="2" charset="0"/>
              <a:ea typeface="Kalpurush" pitchFamily="2" charset="0"/>
              <a:cs typeface="SutonnyMJ" pitchFamily="2" charset="0"/>
            </a:endParaRPr>
          </a:p>
          <a:p>
            <a:pPr algn="ctr" eaLnBrk="1" hangingPunct="1">
              <a:lnSpc>
                <a:spcPct val="60000"/>
              </a:lnSpc>
              <a:defRPr/>
            </a:pPr>
            <a:endParaRPr lang="en-US" altLang="en-US" sz="2400" b="1" dirty="0">
              <a:solidFill>
                <a:srgbClr val="FFFFFF"/>
              </a:solidFill>
              <a:latin typeface="SutonnyMJ" pitchFamily="2" charset="0"/>
              <a:ea typeface="SutonnyMJ" pitchFamily="2" charset="0"/>
              <a:cs typeface="SutonnyMJ" pitchFamily="2" charset="0"/>
            </a:endParaRPr>
          </a:p>
          <a:p>
            <a:pPr algn="ctr" eaLnBrk="1" hangingPunct="1">
              <a:lnSpc>
                <a:spcPct val="60000"/>
              </a:lnSpc>
              <a:defRPr/>
            </a:pPr>
            <a:endParaRPr lang="en-US" altLang="en-US" sz="2400" b="1" dirty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96A9F2A3-9430-3324-9321-39DF94AB1812}"/>
              </a:ext>
            </a:extLst>
          </p:cNvPr>
          <p:cNvGraphicFramePr>
            <a:graphicFrameLocks noGrp="1"/>
          </p:cNvGraphicFramePr>
          <p:nvPr/>
        </p:nvGraphicFramePr>
        <p:xfrm>
          <a:off x="11869738" y="228600"/>
          <a:ext cx="238125" cy="45720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979814F1-08FA-3718-9A5D-1D65100F763E}"/>
              </a:ext>
            </a:extLst>
          </p:cNvPr>
          <p:cNvGraphicFramePr>
            <a:graphicFrameLocks noGrp="1"/>
          </p:cNvGraphicFramePr>
          <p:nvPr/>
        </p:nvGraphicFramePr>
        <p:xfrm>
          <a:off x="115888" y="228600"/>
          <a:ext cx="238125" cy="45720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" name="Oval 33">
            <a:extLst>
              <a:ext uri="{FF2B5EF4-FFF2-40B4-BE49-F238E27FC236}">
                <a16:creationId xmlns:a16="http://schemas.microsoft.com/office/drawing/2014/main" id="{80303358-E961-795F-0297-D2E2C12B5B3C}"/>
              </a:ext>
            </a:extLst>
          </p:cNvPr>
          <p:cNvSpPr/>
          <p:nvPr/>
        </p:nvSpPr>
        <p:spPr>
          <a:xfrm flipH="1">
            <a:off x="11506200" y="5988050"/>
            <a:ext cx="304800" cy="2428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C0000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E900F64-7962-EF9F-0C42-82A156750631}"/>
              </a:ext>
            </a:extLst>
          </p:cNvPr>
          <p:cNvSpPr/>
          <p:nvPr/>
        </p:nvSpPr>
        <p:spPr>
          <a:xfrm rot="16200000">
            <a:off x="-284956" y="1504156"/>
            <a:ext cx="1646238" cy="314325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en-US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g</a:t>
            </a:r>
            <a:r>
              <a:rPr lang="en-US" altLang="en-US" b="1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¨</a:t>
            </a:r>
            <a:r>
              <a:rPr lang="en-US" altLang="en-US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v‡µwbDwUª‡q›U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B6D53E8-8CDF-7AD2-2D78-D65B4BA1CE06}"/>
              </a:ext>
            </a:extLst>
          </p:cNvPr>
          <p:cNvSpPr/>
          <p:nvPr/>
        </p:nvSpPr>
        <p:spPr>
          <a:xfrm rot="16200000">
            <a:off x="-900906" y="3958432"/>
            <a:ext cx="2827337" cy="304800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gvB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‡µ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vwbDwU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ª‡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q›U</a:t>
            </a:r>
            <a:endParaRPr lang="en-US" dirty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413AA53-F4D0-FF1D-A9A4-FF4E1408D828}"/>
              </a:ext>
            </a:extLst>
          </p:cNvPr>
          <p:cNvCxnSpPr/>
          <p:nvPr/>
        </p:nvCxnSpPr>
        <p:spPr>
          <a:xfrm>
            <a:off x="4040188" y="3086100"/>
            <a:ext cx="0" cy="904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2DEC85D-6710-3F7E-78AF-286B2BC985B9}"/>
              </a:ext>
            </a:extLst>
          </p:cNvPr>
          <p:cNvGraphicFramePr>
            <a:graphicFrameLocks noGrp="1"/>
          </p:cNvGraphicFramePr>
          <p:nvPr/>
        </p:nvGraphicFramePr>
        <p:xfrm>
          <a:off x="762000" y="877888"/>
          <a:ext cx="7281863" cy="1595437"/>
        </p:xfrm>
        <a:graphic>
          <a:graphicData uri="http://schemas.openxmlformats.org/drawingml/2006/table">
            <a:tbl>
              <a:tblPr/>
              <a:tblGrid>
                <a:gridCol w="24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1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1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08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       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GbRvBg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     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nRgKviK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Lvevi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2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K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‡cÖvwUb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       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‡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ccwmb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Av`v</a:t>
                      </a: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/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Avbvim</a:t>
                      </a: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/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‡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cu‡c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2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L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d</a:t>
                      </a:r>
                      <a:r>
                        <a:rPr lang="en-US" altLang="en-US" sz="2400" b="1" dirty="0" err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vU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     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jvB‡dR</a:t>
                      </a: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Kalpurush" pitchFamily="2" charset="0"/>
                          <a:cs typeface="Kalpurush" pitchFamily="2" charset="0"/>
                        </a:rPr>
                        <a:t> 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Av`v</a:t>
                      </a: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/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A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¨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v‡fvKv‡Wv</a:t>
                      </a: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/ </a:t>
                      </a:r>
                      <a:r>
                        <a:rPr kumimoji="0" lang="en-US" altLang="en-US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A</a:t>
                      </a:r>
                      <a:r>
                        <a:rPr lang="en-US" altLang="en-US" sz="2400" b="0" dirty="0" err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kumimoji="0" lang="en-US" alt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v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‡jv‡fiv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SutonnyMJ" pitchFamily="2" charset="0"/>
                        <a:cs typeface="Arial" pitchFamily="34" charset="0"/>
                      </a:endParaRPr>
                    </a:p>
                  </a:txBody>
                  <a:tcPr marL="2603" marR="2603" marT="2432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488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M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Kv‡e©vnvB‡W«U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lpurush" pitchFamily="2" charset="0"/>
                          <a:cs typeface="Kalpurush" pitchFamily="2" charset="0"/>
                        </a:rPr>
                        <a:t>    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A</a:t>
                      </a:r>
                      <a:r>
                        <a:rPr lang="en-US" altLang="en-US" sz="2400" b="1" dirty="0" err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gvB‡jR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utonnyMJ" pitchFamily="2" charset="0"/>
                        <a:cs typeface="Arial" pitchFamily="34" charset="0"/>
                      </a:endParaRPr>
                    </a:p>
                  </a:txBody>
                  <a:tcPr marL="2603" marR="2603" marT="24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cvKv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Avg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/</a:t>
                      </a: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Kjv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/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A</a:t>
                      </a:r>
                      <a:r>
                        <a:rPr lang="en-US" altLang="en-US" sz="2400" b="1" dirty="0" err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Calibri" pitchFamily="34" charset="0"/>
                        </a:rPr>
                        <a:t>v‡jv‡fiv</a:t>
                      </a: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101C5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SutonnyMJ" pitchFamily="2" charset="0"/>
                        <a:cs typeface="Calibri" pitchFamily="34" charset="0"/>
                      </a:endParaRPr>
                    </a:p>
                  </a:txBody>
                  <a:tcPr marL="2603" marR="2603" marT="2432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F0F17458-B1A1-8619-DC70-A72BF8777DF9}"/>
              </a:ext>
            </a:extLst>
          </p:cNvPr>
          <p:cNvGraphicFramePr>
            <a:graphicFrameLocks noGrp="1"/>
          </p:cNvGraphicFramePr>
          <p:nvPr/>
        </p:nvGraphicFramePr>
        <p:xfrm>
          <a:off x="762000" y="2624138"/>
          <a:ext cx="10591800" cy="47148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3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1487"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800" b="1" dirty="0">
                          <a:latin typeface="SutonnyMJ" pitchFamily="2" charset="0"/>
                        </a:rPr>
                        <a:t> 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2100" b="1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22222"/>
                          </a:solidFill>
                          <a:latin typeface="SutonnyMJ" pitchFamily="2" charset="0"/>
                        </a:rPr>
                        <a:t>cvwb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0" marB="0" anchor="ctr"/>
                </a:tc>
                <a:tc>
                  <a:txBody>
                    <a:bodyPr/>
                    <a:lstStyle/>
                    <a:p>
                      <a:pPr eaLnBrk="0" hangingPunct="0">
                        <a:defRPr/>
                      </a:pP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Kalpurush" pitchFamily="2" charset="0"/>
                          <a:cs typeface="Kalpurush" pitchFamily="2" charset="0"/>
                        </a:rPr>
                        <a:t> </a:t>
                      </a:r>
                      <a:r>
                        <a:rPr lang="en-US" altLang="en-US" sz="2400" b="1" dirty="0"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utonnyMJ" pitchFamily="2" charset="0"/>
                        </a:rPr>
                        <a:t>100</a:t>
                      </a:r>
                      <a:r>
                        <a:rPr lang="en-US" altLang="en-US" sz="2400" b="1" dirty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400" b="1" dirty="0" err="1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wgwj</a:t>
                      </a:r>
                      <a:r>
                        <a:rPr lang="en-US" altLang="en-US" sz="2400" b="1" dirty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/</a:t>
                      </a:r>
                      <a:r>
                        <a:rPr lang="en-US" altLang="en-US" sz="2400" b="1" dirty="0" err="1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cÖwZ</a:t>
                      </a:r>
                      <a:r>
                        <a:rPr lang="en-US" altLang="en-US" sz="2400" b="1" dirty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400" b="1" dirty="0"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utonnyMJ" pitchFamily="2" charset="0"/>
                        </a:rPr>
                        <a:t>3</a:t>
                      </a:r>
                      <a:r>
                        <a:rPr lang="en-US" altLang="en-US" sz="2400" b="1" dirty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 †</a:t>
                      </a:r>
                      <a:r>
                        <a:rPr lang="en-US" altLang="en-US" sz="2400" b="1" dirty="0" err="1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KwR</a:t>
                      </a:r>
                      <a:endParaRPr lang="en-US" sz="2100" b="1" dirty="0">
                        <a:solidFill>
                          <a:srgbClr val="FF0000"/>
                        </a:solidFill>
                        <a:latin typeface="SutonnyMJ" pitchFamily="2" charset="0"/>
                      </a:endParaRPr>
                    </a:p>
                  </a:txBody>
                  <a:tcPr marL="2603" marR="2603" marT="2430" marB="0" anchor="ctr"/>
                </a:tc>
                <a:tc>
                  <a:txBody>
                    <a:bodyPr/>
                    <a:lstStyle/>
                    <a:p>
                      <a:pPr eaLnBrk="0" hangingPunct="0">
                        <a:defRPr/>
                      </a:pPr>
                      <a:r>
                        <a:rPr lang="en-US" sz="2100" dirty="0">
                          <a:solidFill>
                            <a:srgbClr val="CC0000"/>
                          </a:solidFill>
                        </a:rPr>
                        <a:t> </a:t>
                      </a:r>
                      <a:r>
                        <a:rPr lang="en-US" sz="1200" dirty="0">
                          <a:solidFill>
                            <a:srgbClr val="CC0000"/>
                          </a:solidFill>
                        </a:rPr>
                        <a:t> </a:t>
                      </a:r>
                      <a:r>
                        <a:rPr lang="en-US" altLang="en-US" sz="2000" b="1" dirty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20</a:t>
                      </a:r>
                      <a:r>
                        <a:rPr lang="en-US" altLang="en-US" sz="1400" b="1" dirty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%</a:t>
                      </a:r>
                      <a:r>
                        <a:rPr lang="en-US" altLang="en-US" sz="1100" b="1" dirty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=</a:t>
                      </a:r>
                      <a:r>
                        <a:rPr lang="en-US" altLang="en-US" sz="1100" b="1" dirty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G¨vwmwWK</a:t>
                      </a:r>
                      <a:r>
                        <a:rPr lang="en-US" altLang="en-US" sz="1100" b="1" dirty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=</a:t>
                      </a:r>
                      <a:r>
                        <a:rPr lang="en-US" altLang="en-US" sz="1100" b="1" dirty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‡</a:t>
                      </a:r>
                      <a:r>
                        <a:rPr lang="en-US" altLang="en-US" sz="2000" b="1" dirty="0" err="1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Kvl</a:t>
                      </a:r>
                      <a:r>
                        <a:rPr lang="en-US" altLang="en-US" sz="2000" b="1" dirty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 </a:t>
                      </a:r>
                      <a:r>
                        <a:rPr lang="en-US" altLang="en-US" sz="1800" b="1" dirty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I</a:t>
                      </a:r>
                      <a:r>
                        <a:rPr lang="en-US" altLang="en-US" sz="2000" b="1" dirty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bvf</a:t>
                      </a:r>
                      <a:r>
                        <a:rPr lang="en-US" altLang="en-US" sz="2000" b="1" dirty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© </a:t>
                      </a:r>
                      <a:r>
                        <a:rPr lang="en-US" altLang="en-US" sz="2000" b="1" dirty="0" err="1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Kvh©KvwiZv</a:t>
                      </a:r>
                      <a:r>
                        <a:rPr lang="en-US" altLang="en-US" sz="2000" b="1" dirty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n«vm</a:t>
                      </a:r>
                      <a:r>
                        <a:rPr lang="en-US" altLang="en-US" sz="1100" b="1" dirty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=</a:t>
                      </a:r>
                      <a:r>
                        <a:rPr lang="en-US" altLang="en-US" sz="1050" b="1" dirty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utonnyMJ" pitchFamily="2" charset="0"/>
                        </a:rPr>
                        <a:t>weKjv½Zv </a:t>
                      </a:r>
                      <a:endParaRPr lang="en-US" sz="2100" b="1" dirty="0">
                        <a:solidFill>
                          <a:srgbClr val="FF0000"/>
                        </a:solidFill>
                        <a:latin typeface="SutonnyMJ" pitchFamily="2" charset="0"/>
                      </a:endParaRPr>
                    </a:p>
                  </a:txBody>
                  <a:tcPr marL="2603" marR="2603" marT="2429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u="none" strike="noStrike" dirty="0">
                          <a:solidFill>
                            <a:srgbClr val="000000"/>
                          </a:solidFill>
                          <a:latin typeface="Kalpurush" pitchFamily="2" charset="0"/>
                          <a:cs typeface="Kalpurush" pitchFamily="2" charset="0"/>
                        </a:rPr>
                        <a:t> </a:t>
                      </a:r>
                    </a:p>
                  </a:txBody>
                  <a:tcPr marL="2603" marR="2603" marT="243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57FF14BB-E6B4-0577-4696-39BB20CD8EA6}"/>
              </a:ext>
            </a:extLst>
          </p:cNvPr>
          <p:cNvGraphicFramePr>
            <a:graphicFrameLocks noGrp="1"/>
          </p:cNvGraphicFramePr>
          <p:nvPr/>
        </p:nvGraphicFramePr>
        <p:xfrm>
          <a:off x="762000" y="4978400"/>
          <a:ext cx="10515600" cy="55086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3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2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0863"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800" b="1" dirty="0">
                          <a:latin typeface="SutonnyMJ" pitchFamily="2" charset="0"/>
                        </a:rPr>
                        <a:t> 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37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lnSpc>
                          <a:spcPct val="150000"/>
                        </a:lnSpc>
                      </a:pPr>
                      <a:r>
                        <a:rPr lang="en-US" altLang="en-US" sz="2400" b="1" dirty="0"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lang="en-US" altLang="en-US" sz="2400" b="1" dirty="0" err="1"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wfUvwgb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370" marB="0" anchor="ctr"/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defRPr/>
                      </a:pPr>
                      <a:r>
                        <a:rPr lang="en-US" altLang="en-US" sz="2200" b="1" dirty="0"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lang="en-US" altLang="en-US" sz="2200" b="1" dirty="0" err="1"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wfUvwgb-wm</a:t>
                      </a:r>
                      <a:r>
                        <a:rPr lang="en-US" altLang="en-US" sz="2200" b="1" dirty="0"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, </a:t>
                      </a:r>
                      <a:r>
                        <a:rPr lang="en-US" altLang="en-US" sz="2200" b="1" dirty="0" err="1">
                          <a:solidFill>
                            <a:srgbClr val="002060"/>
                          </a:solidFill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wW</a:t>
                      </a:r>
                      <a:r>
                        <a:rPr lang="en-US" altLang="en-US" sz="2200" b="1" dirty="0"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, we-6,</a:t>
                      </a:r>
                      <a:r>
                        <a:rPr lang="en-US" altLang="en-US" sz="1000" b="1" dirty="0"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lang="en-US" altLang="en-US" sz="2200" b="1" dirty="0"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9</a:t>
                      </a:r>
                      <a:r>
                        <a:rPr lang="en-US" altLang="en-US" sz="1800" b="1" dirty="0"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(</a:t>
                      </a:r>
                      <a:r>
                        <a:rPr lang="en-US" altLang="en-US" sz="1800" b="1" dirty="0" err="1"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dwjK</a:t>
                      </a:r>
                      <a:r>
                        <a:rPr lang="en-US" altLang="en-US" sz="1800" b="1" dirty="0"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lang="en-US" altLang="en-US" sz="1800" b="1" dirty="0" err="1"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GwmW</a:t>
                      </a:r>
                      <a:r>
                        <a:rPr lang="en-US" altLang="en-US" sz="1800" b="1" dirty="0"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)</a:t>
                      </a:r>
                      <a:r>
                        <a:rPr lang="en-US" altLang="en-US" sz="2000" b="1" dirty="0"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,</a:t>
                      </a:r>
                      <a:r>
                        <a:rPr lang="en-US" altLang="en-US" sz="1100" b="1" dirty="0"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</a:t>
                      </a:r>
                      <a:r>
                        <a:rPr lang="en-US" altLang="en-US" sz="2200" b="1" dirty="0"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12</a:t>
                      </a:r>
                    </a:p>
                  </a:txBody>
                  <a:tcPr marL="2603" marR="2603" marT="2370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endParaRPr lang="en-US" sz="2100" b="0" i="0" u="none" strike="noStrike" dirty="0">
                        <a:solidFill>
                          <a:srgbClr val="CC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369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u="none" strike="noStrike" dirty="0">
                          <a:solidFill>
                            <a:srgbClr val="000000"/>
                          </a:solidFill>
                          <a:latin typeface="Kalpurush" pitchFamily="2" charset="0"/>
                          <a:cs typeface="Kalpurush" pitchFamily="2" charset="0"/>
                        </a:rPr>
                        <a:t> </a:t>
                      </a:r>
                    </a:p>
                  </a:txBody>
                  <a:tcPr marL="2603" marR="2603" marT="237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449384C-3F55-F6B6-4BE6-9ECA501B50AB}"/>
              </a:ext>
            </a:extLst>
          </p:cNvPr>
          <p:cNvCxnSpPr/>
          <p:nvPr/>
        </p:nvCxnSpPr>
        <p:spPr>
          <a:xfrm>
            <a:off x="7086600" y="5227638"/>
            <a:ext cx="2590800" cy="3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F21E555-5E11-8B5B-6640-A1AFA7694F1F}"/>
              </a:ext>
            </a:extLst>
          </p:cNvPr>
          <p:cNvGraphicFramePr>
            <a:graphicFrameLocks noGrp="1"/>
          </p:cNvGraphicFramePr>
          <p:nvPr/>
        </p:nvGraphicFramePr>
        <p:xfrm>
          <a:off x="762000" y="5624513"/>
          <a:ext cx="10515600" cy="55086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3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2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0862"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SutonnyMJ" pitchFamily="2" charset="0"/>
                        </a:rPr>
                        <a:t> 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37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latin typeface="Kalpurush" pitchFamily="2" charset="0"/>
                          <a:cs typeface="Kalpurush" pitchFamily="2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chemeClr val="tx1"/>
                          </a:solidFill>
                          <a:latin typeface="SutonnyMJ" pitchFamily="2" charset="0"/>
                          <a:cs typeface="Kalpurush" pitchFamily="2" charset="0"/>
                        </a:rPr>
                        <a:t>wgbv‡ij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37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altLang="en-US" sz="2200" b="1" dirty="0">
                          <a:solidFill>
                            <a:srgbClr val="222222"/>
                          </a:solidFill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 g</a:t>
                      </a:r>
                      <a:r>
                        <a:rPr lang="en-US" altLang="en-US" sz="2200" b="1" dirty="0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lang="nn-NO" altLang="en-US" sz="2200" b="1" dirty="0"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M‡bwmqvg,K</a:t>
                      </a:r>
                      <a:r>
                        <a:rPr lang="en-US" altLang="en-US" sz="2200" b="1" dirty="0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lang="nn-NO" altLang="en-US" sz="2200" b="1" dirty="0"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jwmqvg,AvqiY,wRsK,I‡gMv-3</a:t>
                      </a:r>
                      <a:endParaRPr lang="en-US" altLang="en-US" sz="2200" b="1" dirty="0">
                        <a:latin typeface="Times New Roman" pitchFamily="18" charset="0"/>
                        <a:ea typeface="Calibri" pitchFamily="34" charset="0"/>
                        <a:cs typeface="SutonnyMJ" pitchFamily="2" charset="0"/>
                      </a:endParaRPr>
                    </a:p>
                  </a:txBody>
                  <a:tcPr marL="2603" marR="2603" marT="2370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endParaRPr lang="en-US" sz="2100" b="0" i="0" u="none" strike="noStrike" dirty="0">
                        <a:solidFill>
                          <a:srgbClr val="CC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369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endParaRPr lang="en-US" sz="2300" b="0" i="0" u="none" strike="noStrike" dirty="0">
                        <a:solidFill>
                          <a:srgbClr val="000000"/>
                        </a:solidFill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37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7" name="Picture 440" descr="C:\Users\MSMCOM~1\AppData\Local\Temp\Screenshot_2021-09-24-18-19-31-120_com.google.android.youtube.png">
            <a:extLst>
              <a:ext uri="{FF2B5EF4-FFF2-40B4-BE49-F238E27FC236}">
                <a16:creationId xmlns:a16="http://schemas.microsoft.com/office/drawing/2014/main" id="{986639A8-4AA6-BE07-F717-24EDC9D7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5611813"/>
            <a:ext cx="914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6B2534E-8BD7-6BB2-22FA-6D6C686BD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663" y="5002213"/>
            <a:ext cx="914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A4E2FAD-B668-91E0-0BCD-C8B75B299F6C}"/>
              </a:ext>
            </a:extLst>
          </p:cNvPr>
          <p:cNvGraphicFramePr>
            <a:graphicFrameLocks noGrp="1"/>
          </p:cNvGraphicFramePr>
          <p:nvPr/>
        </p:nvGraphicFramePr>
        <p:xfrm>
          <a:off x="8089900" y="877888"/>
          <a:ext cx="3276600" cy="1595437"/>
        </p:xfrm>
        <a:graphic>
          <a:graphicData uri="http://schemas.openxmlformats.org/drawingml/2006/table">
            <a:tbl>
              <a:tblPr/>
              <a:tblGrid>
                <a:gridCol w="181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 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Kgb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Dcv`vb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Kalpurush" pitchFamily="2" charset="0"/>
                        <a:cs typeface="Kalpurush" pitchFamily="2" charset="0"/>
                      </a:endParaRPr>
                    </a:p>
                  </a:txBody>
                  <a:tcPr marL="2603" marR="2603" marT="2432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lpurush" pitchFamily="2" charset="0"/>
                          <a:cs typeface="Kalpurush" pitchFamily="2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Av`v-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A</a:t>
                      </a:r>
                      <a:r>
                        <a:rPr lang="en-US" altLang="en-US" sz="2000" b="1" dirty="0" err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v‡jv‡fiv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utonnyMJ" pitchFamily="2" charset="0"/>
                        <a:cs typeface="Arial" pitchFamily="34" charset="0"/>
                      </a:endParaRPr>
                    </a:p>
                  </a:txBody>
                  <a:tcPr marL="2603" marR="2603" marT="24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Av`v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Arial" pitchFamily="34" charset="0"/>
                      </a:endParaRPr>
                    </a:p>
                  </a:txBody>
                  <a:tcPr marL="2603" marR="2603" marT="2432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Av`v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utonnyMJ" pitchFamily="2" charset="0"/>
                        <a:cs typeface="Arial" pitchFamily="34" charset="0"/>
                      </a:endParaRPr>
                    </a:p>
                  </a:txBody>
                  <a:tcPr marL="2603" marR="2603" marT="2432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A</a:t>
                      </a:r>
                      <a:r>
                        <a:rPr lang="en-US" altLang="en-US" sz="2400" b="1" dirty="0" err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v‡jv‡fiv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utonnyMJ" pitchFamily="2" charset="0"/>
                        <a:cs typeface="Arial" pitchFamily="34" charset="0"/>
                      </a:endParaRPr>
                    </a:p>
                  </a:txBody>
                  <a:tcPr marL="2603" marR="2603" marT="2432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87FF751-391D-9FD2-8A08-C39AD8FE8C09}"/>
              </a:ext>
            </a:extLst>
          </p:cNvPr>
          <p:cNvCxnSpPr/>
          <p:nvPr/>
        </p:nvCxnSpPr>
        <p:spPr>
          <a:xfrm>
            <a:off x="7097713" y="5867400"/>
            <a:ext cx="2590800" cy="3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639" name="Picture 73" descr="C:\Users\Dell\Downloads\WhatsApp Image 2024-03-18 at 12.32.34 PM.jpeg">
            <a:extLst>
              <a:ext uri="{FF2B5EF4-FFF2-40B4-BE49-F238E27FC236}">
                <a16:creationId xmlns:a16="http://schemas.microsoft.com/office/drawing/2014/main" id="{D141474A-D82C-B8EB-1F6A-1CD85DEC2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9" t="25108" b="9778"/>
          <a:stretch>
            <a:fillRect/>
          </a:stretch>
        </p:blipFill>
        <p:spPr bwMode="auto">
          <a:xfrm>
            <a:off x="76200" y="6207125"/>
            <a:ext cx="6794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0FA0EC3-682B-7808-B148-7E8F0AA065BA}"/>
              </a:ext>
            </a:extLst>
          </p:cNvPr>
          <p:cNvSpPr/>
          <p:nvPr/>
        </p:nvSpPr>
        <p:spPr>
          <a:xfrm>
            <a:off x="762000" y="3187700"/>
            <a:ext cx="11261725" cy="173831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algn="just">
              <a:defRPr/>
            </a:pPr>
            <a:r>
              <a:rPr lang="en-US" altLang="en-US" sz="5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</a:p>
          <a:p>
            <a:pPr algn="just">
              <a:defRPr/>
            </a:pPr>
            <a:r>
              <a:rPr lang="en-US" altLang="en-US" sz="2000" b="1" dirty="0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1. </a:t>
            </a:r>
            <a:r>
              <a:rPr lang="en-US" altLang="en-US" sz="2000" b="1" dirty="0" err="1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w`‡bi</a:t>
            </a:r>
            <a:r>
              <a:rPr lang="en-US" altLang="en-US" sz="2000" b="1" dirty="0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ïiæ</a:t>
            </a:r>
            <a:r>
              <a:rPr lang="en-US" altLang="en-US" sz="2000" b="1" dirty="0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:  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1 </a:t>
            </a:r>
            <a:r>
              <a:rPr lang="en-US" altLang="en-US" sz="2000" b="1" dirty="0" err="1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Møvm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nvjKv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Mig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cvwb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cvb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|</a:t>
            </a:r>
          </a:p>
          <a:p>
            <a:pPr algn="just">
              <a:defRPr/>
            </a:pPr>
            <a:endParaRPr lang="en-US" altLang="en-US" sz="2000" b="1" dirty="0">
              <a:solidFill>
                <a:schemeClr val="tx1"/>
              </a:solidFill>
              <a:latin typeface="SutonnyMJ" pitchFamily="2" charset="0"/>
              <a:cs typeface="Arial" pitchFamily="34" charset="0"/>
            </a:endParaRPr>
          </a:p>
          <a:p>
            <a:pPr algn="just">
              <a:defRPr/>
            </a:pPr>
            <a:endParaRPr lang="en-US" altLang="en-US" sz="600" b="1" dirty="0">
              <a:solidFill>
                <a:schemeClr val="tx1"/>
              </a:solidFill>
              <a:latin typeface="SutonnyMJ" pitchFamily="2" charset="0"/>
              <a:cs typeface="Arial" pitchFamily="34" charset="0"/>
            </a:endParaRPr>
          </a:p>
          <a:p>
            <a:pPr algn="just">
              <a:defRPr/>
            </a:pPr>
            <a:r>
              <a:rPr lang="en-US" altLang="en-US" sz="20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endParaRPr lang="en-US" altLang="en-US" sz="1100" b="1" dirty="0">
              <a:solidFill>
                <a:schemeClr val="tx1"/>
              </a:solidFill>
              <a:latin typeface="SutonnyMJ" pitchFamily="2" charset="0"/>
              <a:cs typeface="Arial" pitchFamily="34" charset="0"/>
            </a:endParaRPr>
          </a:p>
          <a:p>
            <a:pPr algn="just">
              <a:defRPr/>
            </a:pPr>
            <a:r>
              <a:rPr lang="en-US" altLang="en-US" sz="20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</a:p>
          <a:p>
            <a:pPr algn="just">
              <a:defRPr/>
            </a:pPr>
            <a:r>
              <a:rPr lang="en-US" altLang="en-US" sz="20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3. </a:t>
            </a:r>
            <a:r>
              <a:rPr lang="en-US" altLang="en-US" sz="2000" b="1" dirty="0" err="1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w`b</a:t>
            </a:r>
            <a:r>
              <a:rPr lang="en-US" altLang="en-US" sz="2000" b="1" dirty="0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 †</a:t>
            </a:r>
            <a:r>
              <a:rPr lang="en-US" altLang="en-US" sz="2000" b="1" dirty="0" err="1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k‡l</a:t>
            </a:r>
            <a:r>
              <a:rPr lang="en-US" altLang="en-US" sz="2000" b="1" dirty="0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(</a:t>
            </a:r>
            <a:r>
              <a:rPr lang="en-US" altLang="en-US" sz="2000" b="1" dirty="0" err="1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Nygv‡bvi</a:t>
            </a:r>
            <a:r>
              <a:rPr lang="en-US" altLang="en-US" sz="20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Av‡M</a:t>
            </a:r>
            <a:r>
              <a:rPr lang="en-US" altLang="en-US" sz="20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): 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1 </a:t>
            </a:r>
            <a:r>
              <a:rPr lang="en-US" altLang="en-US" sz="2000" b="1" dirty="0" err="1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Møvm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nvjKv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Mig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cvwb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 + </a:t>
            </a:r>
            <a:r>
              <a:rPr lang="en-US" altLang="en-US" sz="2000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gay</a:t>
            </a:r>
            <a:r>
              <a:rPr lang="en-US" altLang="en-US" sz="20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-1 </a:t>
            </a:r>
            <a:r>
              <a:rPr lang="en-US" altLang="en-US" sz="2000" b="1" dirty="0" err="1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Pv</a:t>
            </a:r>
            <a:r>
              <a:rPr lang="en-US" altLang="en-US" sz="20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+ †</a:t>
            </a:r>
            <a:r>
              <a:rPr lang="en-US" altLang="en-US" sz="2000" b="1" dirty="0" err="1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QvU</a:t>
            </a:r>
            <a:r>
              <a:rPr lang="en-US" altLang="en-US" sz="20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cvKv</a:t>
            </a:r>
            <a:r>
              <a:rPr lang="en-US" altLang="en-US" sz="2000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†jey-1wU</a:t>
            </a:r>
            <a:r>
              <a:rPr lang="en-US" altLang="en-US" sz="20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'i </a:t>
            </a:r>
            <a:r>
              <a:rPr lang="en-US" altLang="en-US" sz="2000" b="1" dirty="0" err="1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immn</a:t>
            </a:r>
            <a:r>
              <a:rPr lang="en-US" altLang="en-US" sz="20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cvb</a:t>
            </a:r>
            <a:r>
              <a:rPr lang="en-US" altLang="en-US" sz="20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,</a:t>
            </a:r>
            <a:r>
              <a:rPr lang="en-US" altLang="en-US" sz="11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hv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†`n-†</a:t>
            </a:r>
            <a:r>
              <a:rPr lang="en-US" altLang="en-US" b="1" dirty="0" err="1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eªb‡K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wWUw·wd‡Kkb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Ki‡e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|</a:t>
            </a:r>
            <a:endParaRPr lang="en-US" altLang="en-US" sz="2000" b="1" dirty="0">
              <a:solidFill>
                <a:schemeClr val="tx1"/>
              </a:solidFill>
              <a:latin typeface="SutonnyMJ" pitchFamily="2" charset="0"/>
              <a:cs typeface="Arial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825C897-5724-6079-FA73-5ECB84642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563938"/>
            <a:ext cx="11064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b="1">
                <a:latin typeface="SutonnyMJ" pitchFamily="2" charset="0"/>
              </a:rPr>
              <a:t>2. </a:t>
            </a:r>
            <a:r>
              <a:rPr lang="en-US" altLang="en-US" sz="2000" b="1">
                <a:solidFill>
                  <a:srgbClr val="0101C5"/>
                </a:solidFill>
                <a:latin typeface="SutonnyMJ" pitchFamily="2" charset="0"/>
              </a:rPr>
              <a:t>gv‡Si mgq </a:t>
            </a:r>
            <a:r>
              <a:rPr lang="en-US" altLang="en-US" sz="2000" b="1">
                <a:latin typeface="SutonnyMJ" pitchFamily="2" charset="0"/>
              </a:rPr>
              <a:t>:  - gyj Lvevi MÖn‡Yi </a:t>
            </a:r>
            <a:r>
              <a:rPr lang="en-US" altLang="en-US" sz="2000" b="1">
                <a:solidFill>
                  <a:srgbClr val="7030A0"/>
                </a:solidFill>
                <a:latin typeface="SutonnyMJ" pitchFamily="2" charset="0"/>
              </a:rPr>
              <a:t>1/2 N›Uv c~‡e© 1 Møvm cvwb cvb</a:t>
            </a:r>
            <a:r>
              <a:rPr lang="en-US" altLang="en-US" sz="2000" b="1">
                <a:latin typeface="SutonnyMJ" pitchFamily="2" charset="0"/>
              </a:rPr>
              <a:t>, G‡Z i³ cvZjv n‡e d‡j †`‡n cywó Dcv`vb mieivn I nRgKviK </a:t>
            </a:r>
          </a:p>
          <a:p>
            <a:pPr algn="just"/>
            <a:r>
              <a:rPr lang="en-US" altLang="en-US" sz="2000" b="1">
                <a:latin typeface="SutonnyMJ" pitchFamily="2" charset="0"/>
              </a:rPr>
              <a:t>                       GbRvBg wbtmiY mnR n‡e Ges </a:t>
            </a:r>
            <a:r>
              <a:rPr lang="en-US" altLang="en-US" sz="2000" b="1">
                <a:solidFill>
                  <a:srgbClr val="7030A0"/>
                </a:solidFill>
                <a:latin typeface="SutonnyMJ" pitchFamily="2" charset="0"/>
              </a:rPr>
              <a:t>2-3 NÈv c‡i cvwb cvb</a:t>
            </a:r>
            <a:r>
              <a:rPr lang="en-US" altLang="en-US" sz="2000" b="1">
                <a:latin typeface="SutonnyMJ" pitchFamily="2" charset="0"/>
              </a:rPr>
              <a:t>|</a:t>
            </a:r>
          </a:p>
          <a:p>
            <a:pPr algn="just"/>
            <a:r>
              <a:rPr lang="en-US" altLang="en-US" sz="2000" b="1">
                <a:solidFill>
                  <a:srgbClr val="0101C5"/>
                </a:solidFill>
                <a:latin typeface="SutonnyMJ" pitchFamily="2" charset="0"/>
              </a:rPr>
              <a:t>                    - iv‡Z </a:t>
            </a:r>
            <a:r>
              <a:rPr lang="en-US" altLang="en-US" sz="2000" b="1">
                <a:latin typeface="SutonnyMJ" pitchFamily="2" charset="0"/>
              </a:rPr>
              <a:t>nR‡g axiMwZ I kvixwiK cwikÖg Kg _vKvq </a:t>
            </a:r>
            <a:r>
              <a:rPr lang="en-US" altLang="en-US" sz="2000" b="1">
                <a:solidFill>
                  <a:srgbClr val="FF0000"/>
                </a:solidFill>
                <a:latin typeface="SutonnyMJ" pitchFamily="2" charset="0"/>
              </a:rPr>
              <a:t>cvwb Kg cvb Kiv fv‡jv|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098A78-A257-40A6-6E56-7233E94A67F2}"/>
              </a:ext>
            </a:extLst>
          </p:cNvPr>
          <p:cNvSpPr/>
          <p:nvPr/>
        </p:nvSpPr>
        <p:spPr>
          <a:xfrm>
            <a:off x="4495800" y="3263900"/>
            <a:ext cx="6507163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alt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Ref - </a:t>
            </a:r>
            <a:r>
              <a:rPr lang="en-US" altLang="en-US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Simple Steps to Total Health</a:t>
            </a:r>
            <a:r>
              <a:rPr lang="en-US" alt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Andreas </a:t>
            </a:r>
            <a:r>
              <a:rPr lang="en-US" altLang="en-US" sz="1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Mortiz</a:t>
            </a:r>
            <a:r>
              <a:rPr lang="en-US" alt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&amp; John </a:t>
            </a:r>
            <a:r>
              <a:rPr lang="en-US" altLang="en-US" sz="1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Hornecker</a:t>
            </a:r>
            <a:r>
              <a:rPr lang="en-US" alt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Chapter-2,Page no.8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22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8" grpId="0" animBg="1"/>
      <p:bldP spid="28" grpId="1" animBg="1"/>
      <p:bldP spid="36" grpId="0" animBg="1"/>
      <p:bldP spid="41" grpId="0" animBg="1"/>
      <p:bldP spid="41" grpId="1" animBg="1"/>
      <p:bldP spid="42" grpId="0"/>
      <p:bldP spid="4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3C394600-635E-835D-C61A-9EFBE73AA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038600"/>
            <a:ext cx="6096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>
                <a:latin typeface="SutonnyMJ" pitchFamily="2" charset="0"/>
              </a:rPr>
              <a:t>-</a:t>
            </a: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8954D0B6-A7EC-C526-A9A9-7919885217D7}"/>
              </a:ext>
            </a:extLst>
          </p:cNvPr>
          <p:cNvSpPr/>
          <p:nvPr/>
        </p:nvSpPr>
        <p:spPr>
          <a:xfrm>
            <a:off x="2900363" y="3048000"/>
            <a:ext cx="5668962" cy="457200"/>
          </a:xfrm>
          <a:prstGeom prst="flowChartTerminator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altLang="en-US" sz="2000" b="1">
                <a:solidFill>
                  <a:srgbClr val="385723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 </a:t>
            </a:r>
            <a:r>
              <a:rPr lang="en-US" altLang="en-US" sz="2000" b="1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Aa</a:t>
            </a:r>
            <a:r>
              <a:rPr lang="en-US" altLang="en-US" sz="2000" b="1">
                <a:solidFill>
                  <a:srgbClr val="7030A0"/>
                </a:solidFill>
                <a:latin typeface="SutonnyMJ" pitchFamily="2" charset="0"/>
                <a:ea typeface="Kalpurush" pitchFamily="2" charset="0"/>
                <a:cs typeface="Arial" pitchFamily="34" charset="0"/>
              </a:rPr>
              <a:t>¨</a:t>
            </a:r>
            <a:r>
              <a:rPr lang="en-US" altLang="en-US" sz="2000" b="1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vq 2 </a:t>
            </a:r>
            <a:r>
              <a:rPr lang="en-US" altLang="en-US" sz="2000" b="1">
                <a:solidFill>
                  <a:srgbClr val="385723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†_‡K </a:t>
            </a:r>
            <a:r>
              <a:rPr lang="en-US" altLang="en-US" sz="2000" b="1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Z_v</a:t>
            </a:r>
            <a:r>
              <a:rPr lang="en-US" altLang="en-US" sz="2000" b="1">
                <a:solidFill>
                  <a:srgbClr val="385723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GZÿY Avgiv hv </a:t>
            </a:r>
            <a:r>
              <a:rPr lang="en-US" altLang="en-US" sz="2000" b="1">
                <a:solidFill>
                  <a:srgbClr val="1F4E79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Rvbjvg</a:t>
            </a:r>
            <a:r>
              <a:rPr lang="en-US" altLang="en-US" sz="2000" b="1">
                <a:solidFill>
                  <a:srgbClr val="385723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I </a:t>
            </a:r>
            <a:r>
              <a:rPr lang="en-US" altLang="en-US" sz="2000" b="1">
                <a:solidFill>
                  <a:srgbClr val="1F4E79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Zvi cÖ‡qvM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775767C-522A-3E5B-63D9-A99BD8E73EF4}"/>
              </a:ext>
            </a:extLst>
          </p:cNvPr>
          <p:cNvSpPr/>
          <p:nvPr/>
        </p:nvSpPr>
        <p:spPr>
          <a:xfrm rot="-3360000">
            <a:off x="1236663" y="3003550"/>
            <a:ext cx="3017837" cy="3476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                          </a:t>
            </a:r>
          </a:p>
          <a:p>
            <a:pPr algn="just"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 </a:t>
            </a:r>
            <a:r>
              <a:rPr lang="en-US" sz="2000" b="1" dirty="0">
                <a:solidFill>
                  <a:srgbClr val="FF0000"/>
                </a:solidFill>
                <a:latin typeface="SutonnyMJ" pitchFamily="2" charset="0"/>
              </a:rPr>
              <a:t>†</a:t>
            </a:r>
            <a:r>
              <a:rPr lang="en-US" sz="2000" b="1" dirty="0" err="1">
                <a:solidFill>
                  <a:srgbClr val="FF0000"/>
                </a:solidFill>
                <a:latin typeface="SutonnyMJ" pitchFamily="2" charset="0"/>
              </a:rPr>
              <a:t>ivM</a:t>
            </a:r>
            <a:r>
              <a:rPr lang="en-US" sz="2000" b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utonnyMJ" pitchFamily="2" charset="0"/>
              </a:rPr>
              <a:t>cÖwZ‡ivaKvix</a:t>
            </a:r>
            <a:r>
              <a:rPr lang="en-US" sz="2000" b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utonnyMJ" pitchFamily="2" charset="0"/>
              </a:rPr>
              <a:t>Lvev‡ii</a:t>
            </a:r>
            <a:r>
              <a:rPr lang="en-US" sz="2000" b="1" dirty="0">
                <a:solidFill>
                  <a:srgbClr val="FF0000"/>
                </a:solidFill>
                <a:latin typeface="SutonnyMJ" pitchFamily="2" charset="0"/>
              </a:rPr>
              <a:t> ˆ</a:t>
            </a:r>
            <a:r>
              <a:rPr lang="en-US" sz="2000" b="1" dirty="0" err="1">
                <a:solidFill>
                  <a:srgbClr val="FF0000"/>
                </a:solidFill>
                <a:latin typeface="SutonnyMJ" pitchFamily="2" charset="0"/>
              </a:rPr>
              <a:t>ewkó</a:t>
            </a:r>
            <a:r>
              <a:rPr lang="en-US" sz="2000" b="1" dirty="0">
                <a:solidFill>
                  <a:srgbClr val="FF0000"/>
                </a:solidFill>
                <a:latin typeface="SutonnyMJ" pitchFamily="2" charset="0"/>
              </a:rPr>
              <a:t>¨</a:t>
            </a:r>
          </a:p>
          <a:p>
            <a:pPr algn="just" eaLnBrk="1" hangingPunct="1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            </a:t>
            </a:r>
            <a:endParaRPr lang="en-US" altLang="en-US" sz="2000" b="1" dirty="0">
              <a:solidFill>
                <a:srgbClr val="FF0000"/>
              </a:solidFill>
              <a:latin typeface="SutonnyMJ" pitchFamily="2" charset="0"/>
              <a:ea typeface="Kalpurush" pitchFamily="2" charset="0"/>
              <a:cs typeface="SutonnyMJ" pitchFamily="2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3FFE5BB-FC30-271C-0436-F71249E79746}"/>
              </a:ext>
            </a:extLst>
          </p:cNvPr>
          <p:cNvSpPr/>
          <p:nvPr/>
        </p:nvSpPr>
        <p:spPr>
          <a:xfrm rot="-3360000">
            <a:off x="5438775" y="2016125"/>
            <a:ext cx="1935163" cy="3476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                          </a:t>
            </a:r>
          </a:p>
          <a:p>
            <a:pPr eaLnBrk="1" hangingPunct="1">
              <a:defRPr/>
            </a:pPr>
            <a:r>
              <a:rPr lang="en-US" sz="20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 </a:t>
            </a:r>
            <a:r>
              <a:rPr lang="en-US" sz="2000" b="1" dirty="0">
                <a:solidFill>
                  <a:srgbClr val="0101C5"/>
                </a:solidFill>
                <a:latin typeface="SutonnyMJ" pitchFamily="2" charset="0"/>
              </a:rPr>
              <a:t>my¯’</a:t>
            </a:r>
            <a:r>
              <a:rPr lang="en-US" sz="2000" b="1" dirty="0" err="1">
                <a:solidFill>
                  <a:srgbClr val="0101C5"/>
                </a:solidFill>
                <a:latin typeface="SutonnyMJ" pitchFamily="2" charset="0"/>
              </a:rPr>
              <a:t>Zvq</a:t>
            </a:r>
            <a:r>
              <a:rPr lang="en-US" sz="2000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sz="2000" b="1" dirty="0" err="1">
                <a:solidFill>
                  <a:srgbClr val="0101C5"/>
                </a:solidFill>
                <a:latin typeface="SutonnyMJ" pitchFamily="2" charset="0"/>
              </a:rPr>
              <a:t>A¨vjKvjvBb</a:t>
            </a:r>
            <a:endParaRPr lang="en-US" sz="2000" b="1" dirty="0">
              <a:solidFill>
                <a:srgbClr val="0101C5"/>
              </a:solidFill>
              <a:latin typeface="SutonnyMJ" pitchFamily="2" charset="0"/>
            </a:endParaRPr>
          </a:p>
          <a:p>
            <a:pPr algn="just" eaLnBrk="1" hangingPunct="1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            </a:t>
            </a:r>
            <a:endParaRPr lang="en-US" altLang="en-US" sz="2000" b="1" dirty="0">
              <a:solidFill>
                <a:srgbClr val="FF0000"/>
              </a:solidFill>
              <a:latin typeface="SutonnyMJ" pitchFamily="2" charset="0"/>
              <a:ea typeface="Kalpurush" pitchFamily="2" charset="0"/>
              <a:cs typeface="SutonnyMJ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7FBD9D5-86FC-2394-F12B-B72A0AC59594}"/>
              </a:ext>
            </a:extLst>
          </p:cNvPr>
          <p:cNvSpPr/>
          <p:nvPr/>
        </p:nvSpPr>
        <p:spPr>
          <a:xfrm rot="18240000">
            <a:off x="6230938" y="3125787"/>
            <a:ext cx="5448300" cy="9683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  <a:cs typeface="Arial" pitchFamily="34" charset="0"/>
              </a:rPr>
              <a:t>                           </a:t>
            </a:r>
          </a:p>
          <a:p>
            <a:pPr eaLnBrk="1" hangingPunct="1">
              <a:defRPr/>
            </a:pPr>
            <a:r>
              <a:rPr lang="en-US" sz="2000" b="1" dirty="0" err="1">
                <a:solidFill>
                  <a:srgbClr val="D000A3"/>
                </a:solidFill>
                <a:latin typeface="SutonnyMJ" pitchFamily="2" charset="0"/>
              </a:rPr>
              <a:t>cywóMY</a:t>
            </a:r>
            <a:r>
              <a:rPr lang="en-US" sz="2000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sz="2000" b="1" dirty="0" err="1">
                <a:solidFill>
                  <a:srgbClr val="D000A3"/>
                </a:solidFill>
                <a:latin typeface="SutonnyMJ" pitchFamily="2" charset="0"/>
              </a:rPr>
              <a:t>evov‡Z</a:t>
            </a:r>
            <a:r>
              <a:rPr lang="en-US" sz="2000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sz="2000" b="1" dirty="0" err="1">
                <a:solidFill>
                  <a:srgbClr val="D000A3"/>
                </a:solidFill>
                <a:latin typeface="SutonnyMJ" pitchFamily="2" charset="0"/>
              </a:rPr>
              <a:t>ivbœvi</a:t>
            </a:r>
            <a:r>
              <a:rPr lang="en-US" sz="2000" b="1" dirty="0">
                <a:solidFill>
                  <a:srgbClr val="D000A3"/>
                </a:solidFill>
                <a:latin typeface="SutonnyMJ" pitchFamily="2" charset="0"/>
              </a:rPr>
              <a:t> †</a:t>
            </a:r>
            <a:r>
              <a:rPr lang="en-US" sz="2000" b="1" dirty="0" err="1">
                <a:solidFill>
                  <a:srgbClr val="D000A3"/>
                </a:solidFill>
                <a:latin typeface="SutonnyMJ" pitchFamily="2" charset="0"/>
              </a:rPr>
              <a:t>KŠkj</a:t>
            </a:r>
            <a:r>
              <a:rPr lang="en-US" sz="2000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SutonnyMJ" pitchFamily="2" charset="0"/>
              </a:rPr>
              <a:t>(ZiKvwi</a:t>
            </a:r>
            <a:r>
              <a:rPr lang="en-US" sz="1200" b="1" dirty="0">
                <a:solidFill>
                  <a:srgbClr val="0101C5"/>
                </a:solidFill>
                <a:latin typeface="SutonnyMJ" pitchFamily="2" charset="0"/>
              </a:rPr>
              <a:t>5</a:t>
            </a:r>
            <a:r>
              <a:rPr lang="en-US" b="1" dirty="0">
                <a:solidFill>
                  <a:srgbClr val="00B050"/>
                </a:solidFill>
                <a:latin typeface="SutonnyMJ" pitchFamily="2" charset="0"/>
              </a:rPr>
              <a:t>,</a:t>
            </a:r>
            <a:r>
              <a:rPr lang="en-US" sz="900" b="1" dirty="0">
                <a:solidFill>
                  <a:srgbClr val="00B050"/>
                </a:solidFill>
                <a:latin typeface="SutonnyMJ" pitchFamily="2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SutonnyMJ" pitchFamily="2" charset="0"/>
              </a:rPr>
              <a:t>ZvcgvÎv</a:t>
            </a:r>
            <a:r>
              <a:rPr lang="en-US" sz="1100" b="1" dirty="0">
                <a:solidFill>
                  <a:srgbClr val="0101C5"/>
                </a:solidFill>
                <a:latin typeface="SutonnyMJ" pitchFamily="2" charset="0"/>
              </a:rPr>
              <a:t>1</a:t>
            </a:r>
            <a:r>
              <a:rPr lang="en-US" b="1" dirty="0">
                <a:solidFill>
                  <a:srgbClr val="00B050"/>
                </a:solidFill>
                <a:latin typeface="SutonnyMJ" pitchFamily="2" charset="0"/>
              </a:rPr>
              <a:t>,jeY-gmjv)</a:t>
            </a:r>
            <a:endParaRPr lang="en-US" sz="2000" b="1" dirty="0">
              <a:solidFill>
                <a:srgbClr val="00B050"/>
              </a:solidFill>
              <a:latin typeface="SutonnyMJ" pitchFamily="2" charset="0"/>
            </a:endParaRPr>
          </a:p>
          <a:p>
            <a:pPr eaLnBrk="1" hangingPunct="1">
              <a:defRPr/>
            </a:pPr>
            <a:r>
              <a:rPr lang="en-US" sz="2000" b="1" dirty="0">
                <a:solidFill>
                  <a:srgbClr val="D000A3"/>
                </a:solidFill>
                <a:latin typeface="SutonnyMJ" pitchFamily="2" charset="0"/>
              </a:rPr>
              <a:t>                   mgš^q</a:t>
            </a:r>
            <a:r>
              <a:rPr lang="en-US" sz="1600" b="1" dirty="0">
                <a:solidFill>
                  <a:srgbClr val="7030A0"/>
                </a:solidFill>
                <a:latin typeface="SutonnyMJ" pitchFamily="2" charset="0"/>
              </a:rPr>
              <a:t>7</a:t>
            </a:r>
            <a:r>
              <a:rPr lang="en-US" sz="1000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SutonnyMJ" pitchFamily="2" charset="0"/>
              </a:rPr>
              <a:t>(†</a:t>
            </a:r>
            <a:r>
              <a:rPr lang="en-US" b="1" dirty="0" err="1">
                <a:solidFill>
                  <a:srgbClr val="00B050"/>
                </a:solidFill>
                <a:latin typeface="SutonnyMJ" pitchFamily="2" charset="0"/>
              </a:rPr>
              <a:t>cøU</a:t>
            </a:r>
            <a:r>
              <a:rPr lang="en-US" b="1" dirty="0">
                <a:solidFill>
                  <a:srgbClr val="00B050"/>
                </a:solidFill>
                <a:latin typeface="SutonnyMJ" pitchFamily="2" charset="0"/>
              </a:rPr>
              <a:t> †</a:t>
            </a:r>
            <a:r>
              <a:rPr lang="en-US" b="1" dirty="0" err="1">
                <a:solidFill>
                  <a:srgbClr val="00B050"/>
                </a:solidFill>
                <a:latin typeface="SutonnyMJ" pitchFamily="2" charset="0"/>
              </a:rPr>
              <a:t>g_W</a:t>
            </a:r>
            <a:r>
              <a:rPr lang="en-US" b="1" dirty="0">
                <a:solidFill>
                  <a:srgbClr val="00B050"/>
                </a:solidFill>
                <a:latin typeface="SutonnyMJ" pitchFamily="2" charset="0"/>
              </a:rPr>
              <a:t>)</a:t>
            </a:r>
            <a:endParaRPr lang="en-US" sz="2000" b="1" dirty="0">
              <a:solidFill>
                <a:srgbClr val="00B050"/>
              </a:solidFill>
              <a:latin typeface="SutonnyMJ" pitchFamily="2" charset="0"/>
            </a:endParaRPr>
          </a:p>
          <a:p>
            <a:pPr eaLnBrk="1" hangingPunct="1">
              <a:defRPr/>
            </a:pPr>
            <a:r>
              <a:rPr lang="en-US" sz="2000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sz="2000" b="1" dirty="0" err="1">
                <a:solidFill>
                  <a:srgbClr val="D000A3"/>
                </a:solidFill>
                <a:latin typeface="SutonnyMJ" pitchFamily="2" charset="0"/>
              </a:rPr>
              <a:t>g¨v</a:t>
            </a:r>
            <a:r>
              <a:rPr lang="en-US" sz="2000" b="1" dirty="0">
                <a:solidFill>
                  <a:srgbClr val="D000A3"/>
                </a:solidFill>
                <a:latin typeface="SutonnyMJ" pitchFamily="2" charset="0"/>
              </a:rPr>
              <a:t>‡µ</a:t>
            </a:r>
            <a:r>
              <a:rPr lang="en-US" sz="2000" b="1" dirty="0" err="1">
                <a:solidFill>
                  <a:srgbClr val="D000A3"/>
                </a:solidFill>
                <a:latin typeface="SutonnyMJ" pitchFamily="2" charset="0"/>
              </a:rPr>
              <a:t>vwbDwU</a:t>
            </a:r>
            <a:r>
              <a:rPr lang="en-US" sz="2000" b="1" dirty="0">
                <a:solidFill>
                  <a:srgbClr val="D000A3"/>
                </a:solidFill>
                <a:latin typeface="SutonnyMJ" pitchFamily="2" charset="0"/>
              </a:rPr>
              <a:t>ª‡</a:t>
            </a:r>
            <a:r>
              <a:rPr lang="en-US" sz="2000" b="1" dirty="0" err="1">
                <a:solidFill>
                  <a:srgbClr val="D000A3"/>
                </a:solidFill>
                <a:latin typeface="SutonnyMJ" pitchFamily="2" charset="0"/>
              </a:rPr>
              <a:t>q›U</a:t>
            </a:r>
            <a:r>
              <a:rPr lang="en-US" sz="2000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sz="2000" b="1" dirty="0" err="1">
                <a:solidFill>
                  <a:srgbClr val="D000A3"/>
                </a:solidFill>
                <a:latin typeface="SutonnyMJ" pitchFamily="2" charset="0"/>
              </a:rPr>
              <a:t>nR‡g</a:t>
            </a:r>
            <a:r>
              <a:rPr lang="en-US" sz="2000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sz="2000" b="1" dirty="0" err="1">
                <a:solidFill>
                  <a:srgbClr val="D000A3"/>
                </a:solidFill>
                <a:latin typeface="SutonnyMJ" pitchFamily="2" charset="0"/>
              </a:rPr>
              <a:t>mnvqK</a:t>
            </a:r>
            <a:r>
              <a:rPr lang="en-US" sz="2000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sz="2000" b="1" dirty="0" err="1">
                <a:solidFill>
                  <a:srgbClr val="D000A3"/>
                </a:solidFill>
                <a:latin typeface="SutonnyMJ" pitchFamily="2" charset="0"/>
              </a:rPr>
              <a:t>Lv</a:t>
            </a:r>
            <a:r>
              <a:rPr lang="en-US" sz="2000" b="1" dirty="0">
                <a:solidFill>
                  <a:srgbClr val="D000A3"/>
                </a:solidFill>
                <a:latin typeface="SutonnyMJ" pitchFamily="2" charset="0"/>
              </a:rPr>
              <a:t>`¨ </a:t>
            </a:r>
            <a:r>
              <a:rPr lang="en-US" sz="2000" b="1" dirty="0">
                <a:solidFill>
                  <a:srgbClr val="CC0000"/>
                </a:solidFill>
                <a:latin typeface="SutonnyMJ" pitchFamily="2" charset="0"/>
              </a:rPr>
              <a:t>I</a:t>
            </a:r>
            <a:r>
              <a:rPr lang="en-US" sz="2000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sz="2000" b="1" dirty="0" err="1">
                <a:solidFill>
                  <a:srgbClr val="D000A3"/>
                </a:solidFill>
                <a:latin typeface="SutonnyMJ" pitchFamily="2" charset="0"/>
              </a:rPr>
              <a:t>gvB</a:t>
            </a:r>
            <a:r>
              <a:rPr lang="en-US" sz="2000" b="1" dirty="0">
                <a:solidFill>
                  <a:srgbClr val="D000A3"/>
                </a:solidFill>
                <a:latin typeface="SutonnyMJ" pitchFamily="2" charset="0"/>
              </a:rPr>
              <a:t>‡µ</a:t>
            </a:r>
            <a:r>
              <a:rPr lang="en-US" sz="2000" b="1" dirty="0" err="1">
                <a:solidFill>
                  <a:srgbClr val="D000A3"/>
                </a:solidFill>
                <a:latin typeface="SutonnyMJ" pitchFamily="2" charset="0"/>
              </a:rPr>
              <a:t>vwbDwU</a:t>
            </a:r>
            <a:r>
              <a:rPr lang="en-US" sz="2000" b="1" dirty="0">
                <a:solidFill>
                  <a:srgbClr val="D000A3"/>
                </a:solidFill>
                <a:latin typeface="SutonnyMJ" pitchFamily="2" charset="0"/>
              </a:rPr>
              <a:t>ª‡</a:t>
            </a:r>
            <a:r>
              <a:rPr lang="en-US" sz="2000" b="1" dirty="0" err="1">
                <a:solidFill>
                  <a:srgbClr val="D000A3"/>
                </a:solidFill>
                <a:latin typeface="SutonnyMJ" pitchFamily="2" charset="0"/>
              </a:rPr>
              <a:t>q›U</a:t>
            </a:r>
            <a:r>
              <a:rPr lang="en-US" sz="2000" b="1" dirty="0">
                <a:solidFill>
                  <a:srgbClr val="D000A3"/>
                </a:solidFill>
                <a:latin typeface="SutonnyMJ" pitchFamily="2" charset="0"/>
              </a:rPr>
              <a:t> cÖm½</a:t>
            </a:r>
          </a:p>
          <a:p>
            <a:pPr algn="just" eaLnBrk="1" hangingPunct="1">
              <a:defRPr/>
            </a:pP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  <a:cs typeface="Arial" pitchFamily="34" charset="0"/>
              </a:rPr>
              <a:t>             </a:t>
            </a:r>
            <a:endParaRPr lang="en-US" altLang="en-US" sz="2000" b="1" dirty="0">
              <a:solidFill>
                <a:srgbClr val="D000A3"/>
              </a:solidFill>
              <a:latin typeface="SutonnyMJ" pitchFamily="2" charset="0"/>
              <a:ea typeface="Kalpurush" pitchFamily="2" charset="0"/>
              <a:cs typeface="SutonnyMJ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497398C-F423-061B-B2A5-26D7CEC732A7}"/>
              </a:ext>
            </a:extLst>
          </p:cNvPr>
          <p:cNvGraphicFramePr>
            <a:graphicFrameLocks noGrp="1"/>
          </p:cNvGraphicFramePr>
          <p:nvPr/>
        </p:nvGraphicFramePr>
        <p:xfrm>
          <a:off x="1243013" y="1536700"/>
          <a:ext cx="4724400" cy="2921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GbRvBg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fv‡jv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e</a:t>
                      </a:r>
                      <a:r>
                        <a:rPr lang="en-US" altLang="en-US" sz="1800" b="1" u="none" dirty="0" err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vK‡Uwiqv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dvB‡Uv‡KwgK</a:t>
                      </a:r>
                      <a:r>
                        <a:rPr lang="en-US" altLang="en-US" sz="1800" b="1" u="none" dirty="0" err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vj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 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jvBd †dvm©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39A9911-DDAE-32FD-617B-8A50352CAAFF}"/>
              </a:ext>
            </a:extLst>
          </p:cNvPr>
          <p:cNvSpPr/>
          <p:nvPr/>
        </p:nvSpPr>
        <p:spPr>
          <a:xfrm>
            <a:off x="2179638" y="2957513"/>
            <a:ext cx="7954962" cy="18018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en-US" b="1" dirty="0">
              <a:solidFill>
                <a:srgbClr val="FF01E1"/>
              </a:solidFill>
              <a:latin typeface="SutonnyMJ" pitchFamily="2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ü"/>
              <a:defRPr/>
            </a:pPr>
            <a:endParaRPr lang="en-US" altLang="en-US" sz="1200" b="1" dirty="0">
              <a:solidFill>
                <a:srgbClr val="CC04A1"/>
              </a:solidFill>
              <a:latin typeface="SutonnyMJ" pitchFamily="2" charset="0"/>
              <a:cs typeface="Arial" pitchFamily="34" charset="0"/>
            </a:endParaRPr>
          </a:p>
          <a:p>
            <a:pPr marL="457200" indent="-457200" algn="just" eaLnBrk="1" hangingPunct="1">
              <a:lnSpc>
                <a:spcPct val="50000"/>
              </a:lnSpc>
              <a:buFont typeface="Wingdings" pitchFamily="2" charset="2"/>
              <a:buChar char="v"/>
              <a:defRPr/>
            </a:pPr>
            <a:r>
              <a:rPr lang="en-US" sz="2800" b="1" dirty="0">
                <a:solidFill>
                  <a:srgbClr val="0101C5"/>
                </a:solidFill>
                <a:latin typeface="SutonnyMJ" pitchFamily="2" charset="0"/>
                <a:cs typeface="SutonnyOMJ" pitchFamily="2" charset="0"/>
              </a:rPr>
              <a:t>`</a:t>
            </a:r>
            <a:r>
              <a:rPr lang="en-US" sz="2800" b="1" dirty="0" err="1">
                <a:solidFill>
                  <a:srgbClr val="0101C5"/>
                </a:solidFill>
                <a:latin typeface="SutonnyMJ" pitchFamily="2" charset="0"/>
                <a:cs typeface="SutonnyOMJ" pitchFamily="2" charset="0"/>
              </a:rPr>
              <a:t>xN©Rxex</a:t>
            </a:r>
            <a:r>
              <a:rPr lang="en-US" sz="2800" b="1" dirty="0">
                <a:solidFill>
                  <a:srgbClr val="0101C5"/>
                </a:solidFill>
                <a:latin typeface="SutonnyMJ" pitchFamily="2" charset="0"/>
                <a:cs typeface="SutonnyOMJ" pitchFamily="2" charset="0"/>
              </a:rPr>
              <a:t> †ivMgy³ </a:t>
            </a:r>
            <a:r>
              <a:rPr lang="en-US" sz="2800" b="1" dirty="0" err="1">
                <a:solidFill>
                  <a:srgbClr val="0101C5"/>
                </a:solidFill>
                <a:latin typeface="SutonnyMJ" pitchFamily="2" charset="0"/>
                <a:cs typeface="SutonnyOMJ" pitchFamily="2" charset="0"/>
              </a:rPr>
              <a:t>RvwZ‡Mvwó</a:t>
            </a:r>
            <a:r>
              <a:rPr lang="en-US" sz="2800" b="1" dirty="0">
                <a:solidFill>
                  <a:srgbClr val="0101C5"/>
                </a:solidFill>
                <a:latin typeface="SutonnyMJ" pitchFamily="2" charset="0"/>
                <a:cs typeface="SutonnyOMJ" pitchFamily="2" charset="0"/>
              </a:rPr>
              <a:t> I </a:t>
            </a:r>
            <a:r>
              <a:rPr lang="en-US" sz="2800" b="1" dirty="0" err="1">
                <a:solidFill>
                  <a:srgbClr val="CC0000"/>
                </a:solidFill>
                <a:latin typeface="SutonnyMJ" pitchFamily="2" charset="0"/>
                <a:cs typeface="SutonnyOMJ" pitchFamily="2" charset="0"/>
              </a:rPr>
              <a:t>Lv</a:t>
            </a:r>
            <a:r>
              <a:rPr lang="en-US" sz="2800" b="1" dirty="0">
                <a:solidFill>
                  <a:srgbClr val="CC0000"/>
                </a:solidFill>
                <a:latin typeface="SutonnyMJ" pitchFamily="2" charset="0"/>
                <a:cs typeface="SutonnyOMJ" pitchFamily="2" charset="0"/>
              </a:rPr>
              <a:t>`</a:t>
            </a:r>
            <a:r>
              <a:rPr lang="en-US" altLang="en-US" sz="2800" b="1" dirty="0">
                <a:solidFill>
                  <a:srgbClr val="7030A0"/>
                </a:solidFill>
                <a:latin typeface="SutonnyMJ" pitchFamily="2" charset="0"/>
              </a:rPr>
              <a:t>¨</a:t>
            </a:r>
            <a:r>
              <a:rPr lang="en-US" sz="2800" b="1" dirty="0" err="1">
                <a:solidFill>
                  <a:srgbClr val="CC0000"/>
                </a:solidFill>
                <a:latin typeface="SutonnyMJ" pitchFamily="2" charset="0"/>
                <a:cs typeface="SutonnyOMJ" pitchFamily="2" charset="0"/>
              </a:rPr>
              <a:t>vfvm</a:t>
            </a:r>
            <a:endParaRPr lang="en-US" altLang="en-US" sz="2800" b="1" dirty="0">
              <a:solidFill>
                <a:srgbClr val="0101C5"/>
              </a:solidFill>
              <a:latin typeface="SutonnyMJ" pitchFamily="2" charset="0"/>
              <a:cs typeface="Kalpurush" pitchFamily="2" charset="0"/>
            </a:endParaRPr>
          </a:p>
          <a:p>
            <a:pPr marL="457200" indent="-457200" algn="just" eaLnBrk="1" hangingPunct="1">
              <a:lnSpc>
                <a:spcPct val="50000"/>
              </a:lnSpc>
              <a:buFont typeface="Wingdings" pitchFamily="2" charset="2"/>
              <a:buChar char="v"/>
              <a:defRPr/>
            </a:pPr>
            <a:endParaRPr lang="en-US" altLang="en-US" sz="2800" b="1" dirty="0">
              <a:solidFill>
                <a:srgbClr val="0101C5"/>
              </a:solidFill>
              <a:latin typeface="SutonnyMJ" pitchFamily="2" charset="0"/>
              <a:cs typeface="Kalpurush" pitchFamily="2" charset="0"/>
            </a:endParaRPr>
          </a:p>
          <a:p>
            <a:pPr marL="457200" indent="-457200" algn="just" eaLnBrk="1" hangingPunct="1">
              <a:lnSpc>
                <a:spcPct val="50000"/>
              </a:lnSpc>
              <a:buFont typeface="Wingdings" pitchFamily="2" charset="2"/>
              <a:buChar char="v"/>
              <a:defRPr/>
            </a:pPr>
            <a:r>
              <a:rPr lang="en-US" altLang="en-US" sz="2800" b="1" dirty="0">
                <a:solidFill>
                  <a:srgbClr val="001626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my¯’</a:t>
            </a:r>
            <a:r>
              <a:rPr lang="en-US" altLang="en-US" sz="2800" b="1" dirty="0" err="1">
                <a:solidFill>
                  <a:srgbClr val="001626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Zv</a:t>
            </a:r>
            <a:r>
              <a:rPr lang="en-US" altLang="en-US" sz="2800" b="1" dirty="0">
                <a:solidFill>
                  <a:srgbClr val="001626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I </a:t>
            </a:r>
            <a:r>
              <a:rPr lang="en-US" altLang="en-US" sz="2800" b="1" dirty="0">
                <a:solidFill>
                  <a:srgbClr val="D000A3"/>
                </a:solidFill>
                <a:latin typeface="SutonnyMJ" pitchFamily="2" charset="0"/>
              </a:rPr>
              <a:t>`</a:t>
            </a:r>
            <a:r>
              <a:rPr lang="en-US" altLang="en-US" sz="2800" b="1" dirty="0" err="1">
                <a:solidFill>
                  <a:srgbClr val="D000A3"/>
                </a:solidFill>
                <a:latin typeface="SutonnyMJ" pitchFamily="2" charset="0"/>
              </a:rPr>
              <a:t>xN</a:t>
            </a:r>
            <a:r>
              <a:rPr lang="en-US" altLang="en-US" sz="2800" b="1" dirty="0">
                <a:solidFill>
                  <a:srgbClr val="D000A3"/>
                </a:solidFill>
                <a:latin typeface="SutonnyMJ" pitchFamily="2" charset="0"/>
              </a:rPr>
              <a:t>© </a:t>
            </a:r>
            <a:r>
              <a:rPr lang="en-US" altLang="en-US" sz="2800" b="1" dirty="0" err="1">
                <a:solidFill>
                  <a:srgbClr val="D000A3"/>
                </a:solidFill>
                <a:latin typeface="SutonnyMJ" pitchFamily="2" charset="0"/>
              </a:rPr>
              <a:t>Rxeb</a:t>
            </a:r>
            <a:r>
              <a:rPr lang="en-US" altLang="en-US" sz="2800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sz="2800" b="1" dirty="0" err="1">
                <a:solidFill>
                  <a:srgbClr val="D000A3"/>
                </a:solidFill>
                <a:latin typeface="SutonnyMJ" pitchFamily="2" charset="0"/>
              </a:rPr>
              <a:t>jv‡f</a:t>
            </a: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ea typeface="Kalpurush" pitchFamily="2" charset="0"/>
                <a:cs typeface="Times New Roman" pitchFamily="18" charset="0"/>
              </a:rPr>
              <a:t> </a:t>
            </a:r>
          </a:p>
          <a:p>
            <a:pPr algn="just" eaLnBrk="1" hangingPunct="1">
              <a:lnSpc>
                <a:spcPct val="50000"/>
              </a:lnSpc>
              <a:defRPr/>
            </a:pPr>
            <a:endParaRPr lang="en-US" altLang="en-US" sz="2800" b="1" dirty="0">
              <a:solidFill>
                <a:srgbClr val="0101C5"/>
              </a:solidFill>
              <a:latin typeface="SutonnyMJ" pitchFamily="2" charset="0"/>
              <a:cs typeface="Kalpurush" pitchFamily="2" charset="0"/>
            </a:endParaRPr>
          </a:p>
          <a:p>
            <a:pPr algn="just" eaLnBrk="1" hangingPunct="1">
              <a:lnSpc>
                <a:spcPct val="50000"/>
              </a:lnSpc>
              <a:defRPr/>
            </a:pPr>
            <a:r>
              <a:rPr lang="en-US" sz="2400" b="1" dirty="0">
                <a:solidFill>
                  <a:srgbClr val="001626"/>
                </a:solidFill>
                <a:latin typeface="SutonnyMJ" pitchFamily="2" charset="0"/>
                <a:cs typeface="Kalpurush" pitchFamily="2" charset="0"/>
                <a:sym typeface="Wingdings" pitchFamily="2" charset="2"/>
              </a:rPr>
              <a:t>                          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Kalpurush" pitchFamily="2" charset="0"/>
              </a:rPr>
              <a:t>China Study Based </a:t>
            </a:r>
            <a:r>
              <a:rPr lang="en-US" sz="2800" b="1" dirty="0">
                <a:solidFill>
                  <a:srgbClr val="CC04A1"/>
                </a:solidFill>
                <a:latin typeface="Times New Roman" pitchFamily="18" charset="0"/>
                <a:cs typeface="Kalpurush" pitchFamily="2" charset="0"/>
              </a:rPr>
              <a:t>DIP</a:t>
            </a:r>
            <a:r>
              <a:rPr lang="en-US" sz="2800" b="1" dirty="0">
                <a:solidFill>
                  <a:srgbClr val="0101C5"/>
                </a:solidFill>
                <a:latin typeface="Times New Roman" pitchFamily="18" charset="0"/>
                <a:cs typeface="Kalpurush" pitchFamily="2" charset="0"/>
              </a:rPr>
              <a:t> Diet Plan</a:t>
            </a:r>
          </a:p>
          <a:p>
            <a:pPr algn="just" eaLnBrk="1" hangingPunct="1">
              <a:lnSpc>
                <a:spcPct val="50000"/>
              </a:lnSpc>
              <a:defRPr/>
            </a:pPr>
            <a:r>
              <a:rPr lang="en-US" sz="2800" b="1" dirty="0">
                <a:solidFill>
                  <a:srgbClr val="0101C5"/>
                </a:solidFill>
                <a:latin typeface="Times New Roman" pitchFamily="18" charset="0"/>
                <a:cs typeface="Kalpurush" pitchFamily="2" charset="0"/>
              </a:rPr>
              <a:t> </a:t>
            </a:r>
          </a:p>
          <a:p>
            <a:pPr algn="just" eaLnBrk="1" hangingPunct="1">
              <a:lnSpc>
                <a:spcPct val="50000"/>
              </a:lnSpc>
              <a:defRPr/>
            </a:pPr>
            <a:r>
              <a:rPr lang="en-US" altLang="en-US" sz="2800" b="1" dirty="0">
                <a:solidFill>
                  <a:srgbClr val="0101C5"/>
                </a:solidFill>
                <a:latin typeface="Times New Roman" pitchFamily="18" charset="0"/>
                <a:cs typeface="Kalpurush" pitchFamily="2" charset="0"/>
              </a:rPr>
              <a:t>                        </a:t>
            </a:r>
            <a:endParaRPr lang="en-US" sz="2800" b="1" dirty="0">
              <a:solidFill>
                <a:srgbClr val="0000CC"/>
              </a:solidFill>
              <a:latin typeface="SutonnyMJ" pitchFamily="2" charset="0"/>
              <a:cs typeface="Arial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2388E96-B424-CABB-C473-F79C3091D426}"/>
              </a:ext>
            </a:extLst>
          </p:cNvPr>
          <p:cNvSpPr/>
          <p:nvPr/>
        </p:nvSpPr>
        <p:spPr>
          <a:xfrm>
            <a:off x="914400" y="2173288"/>
            <a:ext cx="10515600" cy="347662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                                                                           </a:t>
            </a:r>
            <a:r>
              <a:rPr lang="en-US" altLang="en-US" sz="2400" b="1" dirty="0" err="1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Aa</a:t>
            </a:r>
            <a:r>
              <a:rPr lang="en-US" altLang="en-US" sz="2400" b="1" dirty="0" err="1">
                <a:solidFill>
                  <a:srgbClr val="7030A0"/>
                </a:solidFill>
                <a:latin typeface="SutonnyMJ" pitchFamily="2" charset="0"/>
              </a:rPr>
              <a:t>¨</a:t>
            </a:r>
            <a:r>
              <a:rPr lang="en-US" altLang="en-US" sz="2400" b="1" dirty="0" err="1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vq</a:t>
            </a:r>
            <a:r>
              <a:rPr lang="en-US" altLang="en-US" sz="2400" b="1" dirty="0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BE1FDA2-0E8A-A33B-7C16-FC0219F4A3EA}"/>
              </a:ext>
            </a:extLst>
          </p:cNvPr>
          <p:cNvSpPr/>
          <p:nvPr/>
        </p:nvSpPr>
        <p:spPr>
          <a:xfrm>
            <a:off x="901700" y="5216525"/>
            <a:ext cx="10515600" cy="346075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                                                                       </a:t>
            </a:r>
            <a:endParaRPr lang="en-US" altLang="en-US" sz="2200" b="1" dirty="0">
              <a:solidFill>
                <a:srgbClr val="FF0000"/>
              </a:solidFill>
              <a:latin typeface="SutonnyMJ" pitchFamily="2" charset="0"/>
              <a:cs typeface="Arial" pitchFamily="34" charset="0"/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1ACC3C9C-B15F-6A28-E919-AFEDDF33330A}"/>
              </a:ext>
            </a:extLst>
          </p:cNvPr>
          <p:cNvSpPr/>
          <p:nvPr/>
        </p:nvSpPr>
        <p:spPr>
          <a:xfrm>
            <a:off x="10134600" y="3586163"/>
            <a:ext cx="365125" cy="452437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49F40462-8557-868B-FC31-A0F9F1C80F0E}"/>
              </a:ext>
            </a:extLst>
          </p:cNvPr>
          <p:cNvSpPr/>
          <p:nvPr/>
        </p:nvSpPr>
        <p:spPr>
          <a:xfrm>
            <a:off x="1816100" y="3660775"/>
            <a:ext cx="365125" cy="454025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E879B30F-4E9E-FFB8-9990-8F9A04A8FB11}"/>
              </a:ext>
            </a:extLst>
          </p:cNvPr>
          <p:cNvSpPr/>
          <p:nvPr/>
        </p:nvSpPr>
        <p:spPr>
          <a:xfrm>
            <a:off x="5989638" y="4759325"/>
            <a:ext cx="365125" cy="452438"/>
          </a:xfrm>
          <a:prstGeom prst="don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841D2E49-91DF-6435-365B-230D060DAFEC}"/>
              </a:ext>
            </a:extLst>
          </p:cNvPr>
          <p:cNvSpPr/>
          <p:nvPr/>
        </p:nvSpPr>
        <p:spPr>
          <a:xfrm>
            <a:off x="5965825" y="2505075"/>
            <a:ext cx="365125" cy="452438"/>
          </a:xfrm>
          <a:prstGeom prst="don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5DDEEA2E-CBDA-F239-7B0F-DC175D3C8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203200"/>
            <a:ext cx="10447337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A7B7-DA45-2222-6E9E-519568D64A7B}"/>
              </a:ext>
            </a:extLst>
          </p:cNvPr>
          <p:cNvSpPr>
            <a:spLocks noGrp="1"/>
          </p:cNvSpPr>
          <p:nvPr/>
        </p:nvSpPr>
        <p:spPr>
          <a:xfrm>
            <a:off x="358775" y="165100"/>
            <a:ext cx="11555413" cy="36671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 fontScale="85000" lnSpcReduction="20000"/>
          </a:bodyPr>
          <a:lstStyle/>
          <a:p>
            <a:pPr algn="ctr" eaLnBrk="1" hangingPunct="1">
              <a:lnSpc>
                <a:spcPct val="50000"/>
              </a:lnSpc>
              <a:defRPr/>
            </a:pPr>
            <a:endParaRPr lang="en-US" sz="1400" b="1" dirty="0">
              <a:solidFill>
                <a:srgbClr val="0101C5"/>
              </a:solidFill>
              <a:latin typeface="SutonnyMJ" pitchFamily="2" charset="0"/>
              <a:cs typeface="SutonnyOMJ" pitchFamily="2" charset="0"/>
            </a:endParaRPr>
          </a:p>
          <a:p>
            <a:pPr algn="ctr" eaLnBrk="1" hangingPunct="1">
              <a:lnSpc>
                <a:spcPct val="50000"/>
              </a:lnSpc>
              <a:defRPr/>
            </a:pPr>
            <a:endParaRPr lang="en-US" sz="2800" b="1" dirty="0">
              <a:solidFill>
                <a:srgbClr val="0101C5"/>
              </a:solidFill>
              <a:latin typeface="SutonnyMJ" pitchFamily="2" charset="0"/>
              <a:cs typeface="SutonnyOMJ" pitchFamily="2" charset="0"/>
            </a:endParaRPr>
          </a:p>
          <a:p>
            <a:pPr algn="ctr" eaLnBrk="1" hangingPunct="1">
              <a:lnSpc>
                <a:spcPct val="50000"/>
              </a:lnSpc>
              <a:defRPr/>
            </a:pPr>
            <a:r>
              <a:rPr lang="en-US" sz="2800" b="1" dirty="0">
                <a:solidFill>
                  <a:srgbClr val="0101C5"/>
                </a:solidFill>
                <a:latin typeface="SutonnyMJ" pitchFamily="2" charset="0"/>
                <a:cs typeface="SutonnyOMJ" pitchFamily="2" charset="0"/>
              </a:rPr>
              <a:t>`</a:t>
            </a:r>
            <a:r>
              <a:rPr lang="en-US" sz="2800" b="1" dirty="0" err="1">
                <a:solidFill>
                  <a:srgbClr val="0101C5"/>
                </a:solidFill>
                <a:latin typeface="SutonnyMJ" pitchFamily="2" charset="0"/>
                <a:cs typeface="SutonnyOMJ" pitchFamily="2" charset="0"/>
              </a:rPr>
              <a:t>xN©Rxex</a:t>
            </a:r>
            <a:r>
              <a:rPr lang="en-US" sz="2800" b="1" dirty="0">
                <a:solidFill>
                  <a:srgbClr val="0101C5"/>
                </a:solidFill>
                <a:latin typeface="SutonnyMJ" pitchFamily="2" charset="0"/>
                <a:cs typeface="SutonnyOMJ" pitchFamily="2" charset="0"/>
              </a:rPr>
              <a:t> †ivMgy³ </a:t>
            </a:r>
            <a:r>
              <a:rPr lang="en-US" sz="2800" b="1" dirty="0" err="1">
                <a:solidFill>
                  <a:srgbClr val="0101C5"/>
                </a:solidFill>
                <a:latin typeface="SutonnyMJ" pitchFamily="2" charset="0"/>
                <a:cs typeface="SutonnyOMJ" pitchFamily="2" charset="0"/>
              </a:rPr>
              <a:t>RvwZ‡Mvwó</a:t>
            </a:r>
            <a:r>
              <a:rPr lang="en-US" sz="2800" b="1" dirty="0">
                <a:solidFill>
                  <a:srgbClr val="0101C5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sz="2800" b="1" dirty="0">
                <a:solidFill>
                  <a:srgbClr val="CC0000"/>
                </a:solidFill>
                <a:latin typeface="SutonnyMJ" pitchFamily="2" charset="0"/>
                <a:cs typeface="SutonnyOMJ" pitchFamily="2" charset="0"/>
              </a:rPr>
              <a:t>I </a:t>
            </a:r>
            <a:r>
              <a:rPr lang="en-US" sz="2800" b="1" dirty="0" err="1">
                <a:solidFill>
                  <a:srgbClr val="CC0000"/>
                </a:solidFill>
                <a:latin typeface="SutonnyMJ" pitchFamily="2" charset="0"/>
                <a:cs typeface="SutonnyOMJ" pitchFamily="2" charset="0"/>
              </a:rPr>
              <a:t>Lv</a:t>
            </a:r>
            <a:r>
              <a:rPr lang="en-US" sz="2800" b="1" dirty="0">
                <a:solidFill>
                  <a:srgbClr val="CC0000"/>
                </a:solidFill>
                <a:latin typeface="SutonnyMJ" pitchFamily="2" charset="0"/>
                <a:cs typeface="SutonnyOMJ" pitchFamily="2" charset="0"/>
              </a:rPr>
              <a:t>`¨</a:t>
            </a:r>
            <a:r>
              <a:rPr lang="en-US" sz="2800" b="1" dirty="0" err="1">
                <a:solidFill>
                  <a:srgbClr val="CC0000"/>
                </a:solidFill>
                <a:latin typeface="SutonnyMJ" pitchFamily="2" charset="0"/>
                <a:cs typeface="SutonnyOMJ" pitchFamily="2" charset="0"/>
              </a:rPr>
              <a:t>vfvm</a:t>
            </a:r>
            <a:endParaRPr lang="en-US" altLang="en-US" sz="700" b="1" dirty="0">
              <a:solidFill>
                <a:srgbClr val="0000CC"/>
              </a:solidFill>
              <a:latin typeface="SutonnyMJ" pitchFamily="2" charset="0"/>
              <a:cs typeface="SutonnyMJ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893E867-0C76-1752-8393-D5F9186F462D}"/>
              </a:ext>
            </a:extLst>
          </p:cNvPr>
          <p:cNvGraphicFramePr>
            <a:graphicFrameLocks noGrp="1"/>
          </p:cNvGraphicFramePr>
          <p:nvPr/>
        </p:nvGraphicFramePr>
        <p:xfrm>
          <a:off x="212725" y="6604000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5870043-164E-703A-DABD-9EE3CE93B4B5}"/>
              </a:ext>
            </a:extLst>
          </p:cNvPr>
          <p:cNvGraphicFramePr>
            <a:graphicFrameLocks noGrp="1"/>
          </p:cNvGraphicFramePr>
          <p:nvPr/>
        </p:nvGraphicFramePr>
        <p:xfrm>
          <a:off x="11583988" y="204788"/>
          <a:ext cx="238125" cy="338137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81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954CFA0-5ABE-676E-63F6-CD142C2E62A8}"/>
              </a:ext>
            </a:extLst>
          </p:cNvPr>
          <p:cNvGraphicFramePr>
            <a:graphicFrameLocks noGrp="1"/>
          </p:cNvGraphicFramePr>
          <p:nvPr/>
        </p:nvGraphicFramePr>
        <p:xfrm>
          <a:off x="420688" y="207963"/>
          <a:ext cx="238125" cy="334962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496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441600FD-7DDB-1597-0848-1210DCE10523}"/>
              </a:ext>
            </a:extLst>
          </p:cNvPr>
          <p:cNvGraphicFramePr>
            <a:graphicFrameLocks/>
          </p:cNvGraphicFramePr>
          <p:nvPr/>
        </p:nvGraphicFramePr>
        <p:xfrm>
          <a:off x="517602" y="570411"/>
          <a:ext cx="11256960" cy="253936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52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9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0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32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220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4A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K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</a:rPr>
                        <a:t>¨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vjix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MÖnY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AvcKvwRqv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wfjKvevgev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ûbRv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IwKbvIqv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44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‰`</a:t>
                      </a:r>
                      <a:r>
                        <a:rPr kumimoji="0" lang="en-US" sz="24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wbK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vert="vert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Kve©nvB‡WªBW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ev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kK©iv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†_‡K</a:t>
                      </a:r>
                    </a:p>
                  </a:txBody>
                  <a:tcPr marL="0" marR="0" marT="0" marB="0" anchor="ctr" horzOverflow="overflow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65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74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73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72</a:t>
                      </a:r>
                    </a:p>
                  </a:txBody>
                  <a:tcPr marL="0" marR="0" marT="0" marB="0" anchor="ctr" horzOverflow="overflow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47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54574" marR="54574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 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‡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cÖvwUb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Z_v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Avwgl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†_‡K</a:t>
                      </a:r>
                    </a:p>
                  </a:txBody>
                  <a:tcPr marL="0" marR="0" marT="0" marB="0" anchor="ctr" horzOverflow="overflow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54574" marR="54574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15</a:t>
                      </a:r>
                    </a:p>
                  </a:txBody>
                  <a:tcPr marL="0" marR="0" marT="0" marB="0" anchor="ctr" horzOverflow="overflow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17</a:t>
                      </a:r>
                    </a:p>
                  </a:txBody>
                  <a:tcPr marL="0" marR="0" marT="0" marB="0" anchor="ctr" horzOverflow="overflow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18</a:t>
                      </a:r>
                    </a:p>
                  </a:txBody>
                  <a:tcPr marL="0" marR="0" marT="0" marB="0" anchor="ctr" horzOverflow="overflow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54574" marR="54574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d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</a:rPr>
                        <a:t>¨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vU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Z_v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Pwe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© †_‡K</a:t>
                      </a:r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15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11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10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10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0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Mo ‡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gvU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K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</a:rPr>
                        <a:t>¨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vjix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MÖnY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(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cÖvßeq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¯‹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cyiæl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1,900</a:t>
                      </a:r>
                    </a:p>
                  </a:txBody>
                  <a:tcPr marL="0" marR="0" marT="0" marB="0" anchor="ctr" horzOverflow="overflow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1,800</a:t>
                      </a:r>
                    </a:p>
                  </a:txBody>
                  <a:tcPr marL="0" marR="0" marT="0" marB="0" anchor="ctr" horzOverflow="overflow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1,900</a:t>
                      </a:r>
                    </a:p>
                  </a:txBody>
                  <a:tcPr marL="0" marR="0" marT="0" marB="0" anchor="ctr" horzOverflow="overflow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1,900</a:t>
                      </a:r>
                    </a:p>
                  </a:txBody>
                  <a:tcPr marL="0" marR="0" marT="0" marB="0" anchor="ctr" horzOverflow="overflow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2A7BCD4A-D75F-71C1-44D8-B1B61EFB5ACB}"/>
              </a:ext>
            </a:extLst>
          </p:cNvPr>
          <p:cNvGraphicFramePr>
            <a:graphicFrameLocks/>
          </p:cNvGraphicFramePr>
          <p:nvPr/>
        </p:nvGraphicFramePr>
        <p:xfrm>
          <a:off x="512407" y="3106789"/>
          <a:ext cx="11256960" cy="287702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52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4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2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32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969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C04A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†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gvU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Lvev‡ii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4A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vert="vert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Dw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™¢R </a:t>
                      </a:r>
                      <a:r>
                        <a:rPr kumimoji="0" lang="en-US" sz="24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Drm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†_‡K </a:t>
                      </a:r>
                    </a:p>
                  </a:txBody>
                  <a:tcPr marL="0" marR="0" marT="0" marB="0" anchor="ctr" horzOverflow="overflow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90</a:t>
                      </a:r>
                    </a:p>
                  </a:txBody>
                  <a:tcPr marL="0" marR="0" marT="0" marB="0" anchor="ctr" horzOverflow="overflow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99</a:t>
                      </a:r>
                    </a:p>
                  </a:txBody>
                  <a:tcPr marL="0" marR="0" marT="0" marB="0" anchor="ctr" horzOverflow="overflow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99</a:t>
                      </a:r>
                    </a:p>
                  </a:txBody>
                  <a:tcPr marL="0" marR="0" marT="0" marB="0" anchor="ctr" horzOverflow="overflow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94</a:t>
                      </a:r>
                    </a:p>
                  </a:txBody>
                  <a:tcPr marL="0" marR="0" marT="0" marB="0" anchor="ctr" horzOverflow="overflow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6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cÖvYxR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Drm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†_‡K </a:t>
                      </a:r>
                    </a:p>
                  </a:txBody>
                  <a:tcPr marL="0" marR="0" marT="0" marB="0" anchor="ctr" horzOverflow="overflow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4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jeb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MÖnY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Aí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Aí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Aí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Aí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wPwb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MÖnY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5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cÖwµqvRvZ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Lvevi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MÖnY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507" name="Rectangle 5">
            <a:extLst>
              <a:ext uri="{FF2B5EF4-FFF2-40B4-BE49-F238E27FC236}">
                <a16:creationId xmlns:a16="http://schemas.microsoft.com/office/drawing/2014/main" id="{32607F26-2DF8-843C-602F-35FE2255E99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9031288" y="3360738"/>
            <a:ext cx="5791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Ref - Book : Heal  without  Pill  by  Dr. Biswaroop Roy Chowdhury, Page -239</a:t>
            </a:r>
            <a:endParaRPr lang="en-US" alt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1A99ECF-3CCD-71BA-C75C-156A26EC05EA}"/>
              </a:ext>
            </a:extLst>
          </p:cNvPr>
          <p:cNvGraphicFramePr>
            <a:graphicFrameLocks noGrp="1"/>
          </p:cNvGraphicFramePr>
          <p:nvPr/>
        </p:nvGraphicFramePr>
        <p:xfrm>
          <a:off x="512763" y="6002338"/>
          <a:ext cx="11256962" cy="5334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52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4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2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32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    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¯’‚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jZv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54574" marR="54574" marT="0" marB="0" anchor="ctr" horzOverflow="overflow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B62E9-F311-5013-6C0E-DBE1A6FE6427}"/>
              </a:ext>
            </a:extLst>
          </p:cNvPr>
          <p:cNvSpPr/>
          <p:nvPr/>
        </p:nvSpPr>
        <p:spPr>
          <a:xfrm>
            <a:off x="3494088" y="3124200"/>
            <a:ext cx="4751387" cy="45720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30000"/>
              </a:lnSpc>
              <a:defRPr/>
            </a:pPr>
            <a:endParaRPr lang="en-US" altLang="en-US" b="1" dirty="0">
              <a:solidFill>
                <a:srgbClr val="FF01E1"/>
              </a:solidFill>
              <a:latin typeface="SutonnyMJ" pitchFamily="2" charset="0"/>
              <a:cs typeface="Arial" pitchFamily="34" charset="0"/>
              <a:sym typeface="Wingdings"/>
            </a:endParaRPr>
          </a:p>
          <a:p>
            <a:pPr algn="ctr" eaLnBrk="1" hangingPunct="1">
              <a:lnSpc>
                <a:spcPct val="30000"/>
              </a:lnSpc>
              <a:defRPr/>
            </a:pPr>
            <a:endParaRPr lang="en-US" altLang="en-US" sz="2400" b="1" dirty="0">
              <a:solidFill>
                <a:srgbClr val="FF01E1"/>
              </a:solidFill>
              <a:latin typeface="SutonnyMJ" pitchFamily="2" charset="0"/>
              <a:cs typeface="Arial" pitchFamily="34" charset="0"/>
              <a:sym typeface="Wingdings"/>
            </a:endParaRPr>
          </a:p>
          <a:p>
            <a:pPr algn="ctr" eaLnBrk="1" hangingPunct="1">
              <a:lnSpc>
                <a:spcPct val="30000"/>
              </a:lnSpc>
              <a:defRPr/>
            </a:pPr>
            <a:endParaRPr lang="en-US" altLang="en-US" sz="2400" b="1" dirty="0">
              <a:solidFill>
                <a:srgbClr val="FF01E1"/>
              </a:solidFill>
              <a:latin typeface="SutonnyMJ" pitchFamily="2" charset="0"/>
              <a:cs typeface="Arial" pitchFamily="34" charset="0"/>
              <a:sym typeface="Wingdings"/>
            </a:endParaRPr>
          </a:p>
          <a:p>
            <a:pPr algn="ctr" eaLnBrk="1" hangingPunct="1">
              <a:lnSpc>
                <a:spcPct val="30000"/>
              </a:lnSpc>
              <a:defRPr/>
            </a:pPr>
            <a:endParaRPr lang="en-US" altLang="en-US" sz="2400" b="1" dirty="0">
              <a:solidFill>
                <a:srgbClr val="FF01E1"/>
              </a:solidFill>
              <a:latin typeface="SutonnyMJ" pitchFamily="2" charset="0"/>
              <a:cs typeface="Arial" pitchFamily="34" charset="0"/>
              <a:sym typeface="Wingdings"/>
            </a:endParaRPr>
          </a:p>
          <a:p>
            <a:pPr algn="ctr" eaLnBrk="1" hangingPunct="1">
              <a:lnSpc>
                <a:spcPct val="30000"/>
              </a:lnSpc>
              <a:defRPr/>
            </a:pPr>
            <a:endParaRPr lang="en-US" altLang="en-US" sz="2400" b="1" dirty="0">
              <a:solidFill>
                <a:srgbClr val="FF01E1"/>
              </a:solidFill>
              <a:latin typeface="SutonnyMJ" pitchFamily="2" charset="0"/>
              <a:cs typeface="Arial" pitchFamily="34" charset="0"/>
              <a:sym typeface="Wingdings"/>
            </a:endParaRPr>
          </a:p>
          <a:p>
            <a:pPr algn="ctr" eaLnBrk="1" hangingPunct="1">
              <a:lnSpc>
                <a:spcPct val="30000"/>
              </a:lnSpc>
              <a:defRPr/>
            </a:pP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  <a:sym typeface="Wingdings"/>
              </a:rPr>
              <a:t></a:t>
            </a:r>
            <a:r>
              <a:rPr lang="en-US" altLang="en-US" sz="8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cywógvb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,</a:t>
            </a:r>
            <a:r>
              <a:rPr lang="en-US" altLang="en-US" sz="10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SutonnyMJ" pitchFamily="2" charset="0"/>
              </a:rPr>
              <a:t>K¨vjwi</a:t>
            </a:r>
            <a:r>
              <a:rPr lang="en-US" sz="2400" b="1" dirty="0">
                <a:solidFill>
                  <a:srgbClr val="0070C0"/>
                </a:solidFill>
                <a:latin typeface="SutonnyMJ" pitchFamily="2" charset="0"/>
              </a:rPr>
              <a:t> </a:t>
            </a:r>
            <a:r>
              <a:rPr lang="en-US" altLang="en-US" sz="2400" b="1" dirty="0">
                <a:solidFill>
                  <a:srgbClr val="0070C0"/>
                </a:solidFill>
                <a:latin typeface="SutonnyMJ" pitchFamily="2" charset="0"/>
              </a:rPr>
              <a:t>I Avbymw½K </a:t>
            </a:r>
            <a:r>
              <a:rPr lang="en-US" altLang="en-US" sz="2400" b="1" dirty="0" err="1">
                <a:solidFill>
                  <a:srgbClr val="0070C0"/>
                </a:solidFill>
                <a:latin typeface="SutonnyMJ" pitchFamily="2" charset="0"/>
              </a:rPr>
              <a:t>K_v</a:t>
            </a:r>
            <a:r>
              <a:rPr lang="en-US" sz="24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  <a:sym typeface="Wingdings"/>
              </a:rPr>
              <a:t></a:t>
            </a:r>
            <a:endParaRPr lang="en-US" sz="2400" b="1" dirty="0">
              <a:solidFill>
                <a:srgbClr val="CC04A1"/>
              </a:solidFill>
              <a:latin typeface="SutonnyMJ" pitchFamily="2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rgbClr val="0000CC"/>
              </a:solidFill>
              <a:latin typeface="SutonnyMJ" pitchFamily="2" charset="0"/>
              <a:cs typeface="Arial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86E7EF-E2B0-4D6D-7D17-C55E2604032C}"/>
              </a:ext>
            </a:extLst>
          </p:cNvPr>
          <p:cNvSpPr/>
          <p:nvPr/>
        </p:nvSpPr>
        <p:spPr>
          <a:xfrm>
            <a:off x="609600" y="2311400"/>
            <a:ext cx="10515600" cy="350838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                                                                             </a:t>
            </a:r>
            <a:r>
              <a:rPr lang="en-US" altLang="en-US" sz="2200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A</a:t>
            </a:r>
            <a:r>
              <a:rPr lang="en-US" altLang="en-US" sz="2200" b="1" dirty="0">
                <a:solidFill>
                  <a:srgbClr val="FF33CC"/>
                </a:solidFill>
                <a:latin typeface="SutonnyMJ" pitchFamily="2" charset="0"/>
                <a:cs typeface="Arial" pitchFamily="34" charset="0"/>
              </a:rPr>
              <a:t>a</a:t>
            </a:r>
            <a:r>
              <a:rPr lang="en-US" sz="2200" b="1" dirty="0">
                <a:solidFill>
                  <a:srgbClr val="FF33CC"/>
                </a:solidFill>
                <a:latin typeface="SutonnyMJ" pitchFamily="2" charset="0"/>
              </a:rPr>
              <a:t>¨</a:t>
            </a:r>
            <a:r>
              <a:rPr lang="en-US" altLang="en-US" sz="2200" b="1" dirty="0">
                <a:solidFill>
                  <a:srgbClr val="FF33CC"/>
                </a:solidFill>
                <a:latin typeface="SutonnyMJ" pitchFamily="2" charset="0"/>
                <a:cs typeface="Arial" pitchFamily="34" charset="0"/>
              </a:rPr>
              <a:t>vq-</a:t>
            </a:r>
            <a:r>
              <a:rPr lang="en-US" altLang="en-US" sz="2200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1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E639B-A4C2-4C47-A392-852B851E8196}"/>
              </a:ext>
            </a:extLst>
          </p:cNvPr>
          <p:cNvSpPr/>
          <p:nvPr/>
        </p:nvSpPr>
        <p:spPr>
          <a:xfrm>
            <a:off x="609600" y="4051300"/>
            <a:ext cx="10515600" cy="350838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                                                                       </a:t>
            </a:r>
            <a:endParaRPr lang="en-US" altLang="en-US" sz="2200" b="1" dirty="0">
              <a:solidFill>
                <a:srgbClr val="FF0000"/>
              </a:solidFill>
              <a:latin typeface="SutonnyMJ" pitchFamily="2" charset="0"/>
              <a:cs typeface="Arial" pitchFamily="34" charset="0"/>
            </a:endParaRPr>
          </a:p>
        </p:txBody>
      </p:sp>
      <p:sp>
        <p:nvSpPr>
          <p:cNvPr id="3" name="Donut 2">
            <a:extLst>
              <a:ext uri="{FF2B5EF4-FFF2-40B4-BE49-F238E27FC236}">
                <a16:creationId xmlns:a16="http://schemas.microsoft.com/office/drawing/2014/main" id="{9A2314B4-47B6-46D5-71DD-C1DA268CC321}"/>
              </a:ext>
            </a:extLst>
          </p:cNvPr>
          <p:cNvSpPr/>
          <p:nvPr/>
        </p:nvSpPr>
        <p:spPr>
          <a:xfrm>
            <a:off x="8245475" y="3128963"/>
            <a:ext cx="365125" cy="4572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D1E9C8B2-FFD7-100A-3C58-1EB695665421}"/>
              </a:ext>
            </a:extLst>
          </p:cNvPr>
          <p:cNvSpPr/>
          <p:nvPr/>
        </p:nvSpPr>
        <p:spPr>
          <a:xfrm>
            <a:off x="3128963" y="3124200"/>
            <a:ext cx="365125" cy="4572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7AA4A84A-A170-DEBB-20F6-0F5859C13439}"/>
              </a:ext>
            </a:extLst>
          </p:cNvPr>
          <p:cNvSpPr/>
          <p:nvPr/>
        </p:nvSpPr>
        <p:spPr>
          <a:xfrm>
            <a:off x="5646738" y="2667000"/>
            <a:ext cx="365125" cy="457200"/>
          </a:xfrm>
          <a:prstGeom prst="don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5CE87713-11D4-503C-B12C-3CE10812B514}"/>
              </a:ext>
            </a:extLst>
          </p:cNvPr>
          <p:cNvSpPr/>
          <p:nvPr/>
        </p:nvSpPr>
        <p:spPr>
          <a:xfrm>
            <a:off x="5646738" y="3581400"/>
            <a:ext cx="365125" cy="457200"/>
          </a:xfrm>
          <a:prstGeom prst="don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467745C-41B6-DCF0-D51A-5A9498715E03}"/>
              </a:ext>
            </a:extLst>
          </p:cNvPr>
          <p:cNvSpPr>
            <a:spLocks noGrp="1"/>
          </p:cNvSpPr>
          <p:nvPr/>
        </p:nvSpPr>
        <p:spPr>
          <a:xfrm>
            <a:off x="179388" y="120650"/>
            <a:ext cx="11860212" cy="5159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ctr" eaLnBrk="1" hangingPunct="1">
              <a:lnSpc>
                <a:spcPct val="50000"/>
              </a:lnSpc>
              <a:defRPr/>
            </a:pPr>
            <a:endParaRPr lang="en-US" altLang="en-US" sz="1000" b="1" dirty="0">
              <a:solidFill>
                <a:srgbClr val="FFFFFF"/>
              </a:solidFill>
              <a:latin typeface="SutonnyMJ" pitchFamily="2" charset="0"/>
              <a:ea typeface="SutonnyMJ" pitchFamily="2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ea typeface="SutonnyMJ" pitchFamily="2" charset="0"/>
                <a:cs typeface="Times New Roman" pitchFamily="18" charset="0"/>
              </a:rPr>
              <a:t>          </a:t>
            </a:r>
            <a:r>
              <a:rPr lang="en-US" alt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Nutrition </a:t>
            </a:r>
            <a:r>
              <a:rPr lang="en-US" altLang="en-US" sz="30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and Physical Fitness </a:t>
            </a:r>
            <a:r>
              <a:rPr lang="en-US" altLang="en-US" sz="1900" b="1" dirty="0">
                <a:solidFill>
                  <a:srgbClr val="FF01E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China Study Based </a:t>
            </a:r>
            <a:r>
              <a:rPr lang="en-US" sz="3000" b="1" dirty="0">
                <a:solidFill>
                  <a:srgbClr val="CC04A1"/>
                </a:solidFill>
                <a:latin typeface="Times New Roman" pitchFamily="18" charset="0"/>
                <a:cs typeface="Times New Roman" pitchFamily="18" charset="0"/>
              </a:rPr>
              <a:t>DIP</a:t>
            </a:r>
            <a:r>
              <a:rPr lang="en-US" sz="3000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 Diet Plan… </a:t>
            </a:r>
            <a:endParaRPr lang="en-US" sz="3200" b="1" dirty="0">
              <a:solidFill>
                <a:srgbClr val="0101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33BBCBC-3F8B-0A54-3C84-37CA28D4F487}"/>
              </a:ext>
            </a:extLst>
          </p:cNvPr>
          <p:cNvGraphicFramePr>
            <a:graphicFrameLocks noGrp="1"/>
          </p:cNvGraphicFramePr>
          <p:nvPr/>
        </p:nvGraphicFramePr>
        <p:xfrm>
          <a:off x="11677650" y="119063"/>
          <a:ext cx="238125" cy="51435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B2AD16-9491-0A95-44FE-A0DF9C4EA3E7}"/>
              </a:ext>
            </a:extLst>
          </p:cNvPr>
          <p:cNvGraphicFramePr>
            <a:graphicFrameLocks noGrp="1"/>
          </p:cNvGraphicFramePr>
          <p:nvPr/>
        </p:nvGraphicFramePr>
        <p:xfrm>
          <a:off x="328613" y="119063"/>
          <a:ext cx="209550" cy="501650"/>
        </p:xfrm>
        <a:graphic>
          <a:graphicData uri="http://schemas.openxmlformats.org/drawingml/2006/table">
            <a:tbl>
              <a:tblPr/>
              <a:tblGrid>
                <a:gridCol w="20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392B9E5-DF55-BF78-7D19-73A29C705BA1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6592888"/>
          <a:ext cx="11658600" cy="190500"/>
        </p:xfrm>
        <a:graphic>
          <a:graphicData uri="http://schemas.openxmlformats.org/drawingml/2006/table">
            <a:tbl>
              <a:tblPr/>
              <a:tblGrid>
                <a:gridCol w="2331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23C017B-8C06-F702-16A7-7E21B91C5675}"/>
              </a:ext>
            </a:extLst>
          </p:cNvPr>
          <p:cNvSpPr/>
          <p:nvPr/>
        </p:nvSpPr>
        <p:spPr>
          <a:xfrm>
            <a:off x="304800" y="609600"/>
            <a:ext cx="7543800" cy="5770563"/>
          </a:xfrm>
          <a:prstGeom prst="rect">
            <a:avLst/>
          </a:prstGeom>
          <a:ln w="3175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algn="just" eaLnBrk="1" hangingPunct="1">
              <a:defRPr/>
            </a:pPr>
            <a:r>
              <a:rPr lang="en-US" b="1" dirty="0">
                <a:latin typeface="SutonnyMJ" pitchFamily="2" charset="0"/>
              </a:rPr>
              <a:t> </a:t>
            </a:r>
            <a:r>
              <a:rPr lang="en-US" b="1" u="sng" dirty="0">
                <a:latin typeface="SutonnyMJ" pitchFamily="2" charset="0"/>
              </a:rPr>
              <a:t>‡</a:t>
            </a:r>
            <a:r>
              <a:rPr lang="en-US" b="1" u="sng" dirty="0" err="1">
                <a:latin typeface="SutonnyMJ" pitchFamily="2" charset="0"/>
              </a:rPr>
              <a:t>hfv‡e</a:t>
            </a:r>
            <a:r>
              <a:rPr lang="en-US" b="1" u="sng" dirty="0">
                <a:latin typeface="SutonnyMJ" pitchFamily="2" charset="0"/>
              </a:rPr>
              <a:t> ‡</a:t>
            </a:r>
            <a:r>
              <a:rPr lang="en-US" b="1" u="sng" dirty="0" err="1">
                <a:latin typeface="SutonnyMJ" pitchFamily="2" charset="0"/>
              </a:rPr>
              <a:t>hLvb</a:t>
            </a:r>
            <a:r>
              <a:rPr lang="en-US" b="1" u="sng" dirty="0">
                <a:latin typeface="SutonnyMJ" pitchFamily="2" charset="0"/>
              </a:rPr>
              <a:t> †_‡K </a:t>
            </a:r>
            <a:r>
              <a:rPr lang="en-US" b="1" u="sng" dirty="0" err="1">
                <a:latin typeface="SutonnyMJ" pitchFamily="2" charset="0"/>
              </a:rPr>
              <a:t>M‡elYvwU</a:t>
            </a:r>
            <a:r>
              <a:rPr lang="en-US" b="1" u="sng" dirty="0">
                <a:latin typeface="SutonnyMJ" pitchFamily="2" charset="0"/>
              </a:rPr>
              <a:t> </a:t>
            </a:r>
            <a:r>
              <a:rPr lang="en-US" b="1" u="sng" dirty="0" err="1">
                <a:latin typeface="SutonnyMJ" pitchFamily="2" charset="0"/>
              </a:rPr>
              <a:t>ïiæ</a:t>
            </a:r>
            <a:r>
              <a:rPr lang="en-US" b="1" dirty="0">
                <a:latin typeface="SutonnyMJ" pitchFamily="2" charset="0"/>
              </a:rPr>
              <a:t> :</a:t>
            </a:r>
          </a:p>
          <a:p>
            <a:pPr algn="just" eaLnBrk="1" hangingPunct="1">
              <a:defRPr/>
            </a:pPr>
            <a:endParaRPr lang="en-US" sz="100" b="1" dirty="0">
              <a:latin typeface="SutonnyMJ" pitchFamily="2" charset="0"/>
            </a:endParaRPr>
          </a:p>
          <a:p>
            <a:pPr algn="just" eaLnBrk="1" hangingPunct="1">
              <a:defRPr/>
            </a:pPr>
            <a:r>
              <a:rPr lang="en-US" b="1" dirty="0">
                <a:solidFill>
                  <a:srgbClr val="00B050"/>
                </a:solidFill>
                <a:latin typeface="SutonnyMJ" pitchFamily="2" charset="0"/>
              </a:rPr>
              <a:t> 1980</a:t>
            </a:r>
            <a:r>
              <a:rPr lang="en-US" b="1" dirty="0">
                <a:latin typeface="SutonnyMJ" pitchFamily="2" charset="0"/>
              </a:rPr>
              <a:t>-Gi `</a:t>
            </a:r>
            <a:r>
              <a:rPr lang="en-US" b="1" dirty="0" err="1">
                <a:latin typeface="SutonnyMJ" pitchFamily="2" charset="0"/>
              </a:rPr>
              <a:t>k‡Ki</a:t>
            </a:r>
            <a:r>
              <a:rPr lang="en-US" b="1" dirty="0">
                <a:latin typeface="SutonnyMJ" pitchFamily="2" charset="0"/>
              </a:rPr>
              <a:t> †</a:t>
            </a:r>
            <a:r>
              <a:rPr lang="en-US" b="1" dirty="0" err="1">
                <a:latin typeface="SutonnyMJ" pitchFamily="2" charset="0"/>
              </a:rPr>
              <a:t>Mvovi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w`‡K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hLb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Pxb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miKvi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M‡elK</a:t>
            </a:r>
            <a:r>
              <a:rPr lang="en-US" b="1" dirty="0">
                <a:latin typeface="SutonnyMJ" pitchFamily="2" charset="0"/>
              </a:rPr>
              <a:t>‡`i </a:t>
            </a:r>
            <a:r>
              <a:rPr lang="en-US" b="1" dirty="0" err="1">
                <a:latin typeface="SutonnyMJ" pitchFamily="2" charset="0"/>
              </a:rPr>
              <a:t>M‡elYvi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Rb</a:t>
            </a:r>
            <a:r>
              <a:rPr lang="en-US" b="1" dirty="0">
                <a:latin typeface="SutonnyMJ" pitchFamily="2" charset="0"/>
              </a:rPr>
              <a:t>¨ </a:t>
            </a:r>
            <a:r>
              <a:rPr lang="en-US" b="1" dirty="0" err="1">
                <a:latin typeface="SutonnyMJ" pitchFamily="2" charset="0"/>
              </a:rPr>
              <a:t>GKwU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Abb</a:t>
            </a:r>
            <a:r>
              <a:rPr lang="en-US" b="1" dirty="0">
                <a:latin typeface="SutonnyMJ" pitchFamily="2" charset="0"/>
              </a:rPr>
              <a:t>¨ </a:t>
            </a:r>
            <a:r>
              <a:rPr lang="en-US" b="1" dirty="0" err="1">
                <a:latin typeface="SutonnyMJ" pitchFamily="2" charset="0"/>
              </a:rPr>
              <a:t>my‡hvM</a:t>
            </a:r>
            <a:r>
              <a:rPr lang="en-US" b="1" dirty="0">
                <a:latin typeface="SutonnyMJ" pitchFamily="2" charset="0"/>
              </a:rPr>
              <a:t> ‡`b  </a:t>
            </a:r>
          </a:p>
          <a:p>
            <a:pPr algn="just" eaLnBrk="1" hangingPunct="1">
              <a:defRPr/>
            </a:pP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ZLb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K‡b©j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BDwbfvwm©wUi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wcGBPwW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wbDwUªkbvj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ev‡qv‡Kwg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÷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Aa¨vcK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wU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.</a:t>
            </a:r>
            <a:r>
              <a:rPr lang="en-US" sz="1050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Kwjb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K¨v¤ú‡ej</a:t>
            </a:r>
            <a:r>
              <a:rPr lang="en-US" b="1" dirty="0">
                <a:latin typeface="SutonnyMJ" pitchFamily="2" charset="0"/>
              </a:rPr>
              <a:t>, </a:t>
            </a:r>
            <a:r>
              <a:rPr lang="en-US" b="1" dirty="0">
                <a:solidFill>
                  <a:srgbClr val="FF01E1"/>
                </a:solidFill>
                <a:latin typeface="SutonnyMJ" pitchFamily="2" charset="0"/>
              </a:rPr>
              <a:t>A·‡</a:t>
            </a:r>
            <a:r>
              <a:rPr lang="en-US" b="1" dirty="0" err="1">
                <a:solidFill>
                  <a:srgbClr val="FF01E1"/>
                </a:solidFill>
                <a:latin typeface="SutonnyMJ" pitchFamily="2" charset="0"/>
              </a:rPr>
              <a:t>dvW</a:t>
            </a:r>
            <a:r>
              <a:rPr lang="en-US" b="1" dirty="0">
                <a:solidFill>
                  <a:srgbClr val="FF01E1"/>
                </a:solidFill>
                <a:latin typeface="SutonnyMJ" pitchFamily="2" charset="0"/>
              </a:rPr>
              <a:t>© </a:t>
            </a:r>
          </a:p>
          <a:p>
            <a:pPr algn="just" eaLnBrk="1" hangingPunct="1">
              <a:defRPr/>
            </a:pPr>
            <a:r>
              <a:rPr lang="en-US" b="1" dirty="0">
                <a:solidFill>
                  <a:srgbClr val="FF01E1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FF01E1"/>
                </a:solidFill>
                <a:latin typeface="SutonnyMJ" pitchFamily="2" charset="0"/>
              </a:rPr>
              <a:t>BDwbfvwm©wU</a:t>
            </a:r>
            <a:r>
              <a:rPr lang="en-US" b="1" dirty="0">
                <a:solidFill>
                  <a:srgbClr val="FF01E1"/>
                </a:solidFill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Ges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FF01E1"/>
                </a:solidFill>
                <a:latin typeface="SutonnyMJ" pitchFamily="2" charset="0"/>
              </a:rPr>
              <a:t>PvBwbR</a:t>
            </a:r>
            <a:r>
              <a:rPr lang="en-US" b="1" dirty="0">
                <a:solidFill>
                  <a:srgbClr val="FF01E1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FF01E1"/>
                </a:solidFill>
                <a:latin typeface="SutonnyMJ" pitchFamily="2" charset="0"/>
              </a:rPr>
              <a:t>GKv‡Wwg</a:t>
            </a:r>
            <a:r>
              <a:rPr lang="en-US" b="1" dirty="0">
                <a:solidFill>
                  <a:srgbClr val="FF01E1"/>
                </a:solidFill>
                <a:latin typeface="SutonnyMJ" pitchFamily="2" charset="0"/>
              </a:rPr>
              <a:t> Ad </a:t>
            </a:r>
            <a:r>
              <a:rPr lang="en-US" b="1" dirty="0" err="1">
                <a:solidFill>
                  <a:srgbClr val="FF01E1"/>
                </a:solidFill>
                <a:latin typeface="SutonnyMJ" pitchFamily="2" charset="0"/>
              </a:rPr>
              <a:t>wcÖ‡fw›Uf</a:t>
            </a:r>
            <a:r>
              <a:rPr lang="en-US" b="1" dirty="0">
                <a:solidFill>
                  <a:srgbClr val="FF01E1"/>
                </a:solidFill>
                <a:latin typeface="SutonnyMJ" pitchFamily="2" charset="0"/>
              </a:rPr>
              <a:t> †</a:t>
            </a:r>
            <a:r>
              <a:rPr lang="en-US" b="1" dirty="0" err="1">
                <a:solidFill>
                  <a:srgbClr val="FF01E1"/>
                </a:solidFill>
                <a:latin typeface="SutonnyMJ" pitchFamily="2" charset="0"/>
              </a:rPr>
              <a:t>gwWwmb</a:t>
            </a:r>
            <a:r>
              <a:rPr lang="en-US" b="1" dirty="0" err="1">
                <a:latin typeface="SutonnyMJ" pitchFamily="2" charset="0"/>
              </a:rPr>
              <a:t>-Gi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M‡elK</a:t>
            </a:r>
            <a:r>
              <a:rPr lang="en-US" b="1" dirty="0">
                <a:latin typeface="SutonnyMJ" pitchFamily="2" charset="0"/>
              </a:rPr>
              <a:t>‡`i mv‡_ </a:t>
            </a:r>
            <a:r>
              <a:rPr lang="en-US" b="1" dirty="0" err="1">
                <a:solidFill>
                  <a:srgbClr val="FF01E1"/>
                </a:solidFill>
                <a:latin typeface="SutonnyMJ" pitchFamily="2" charset="0"/>
              </a:rPr>
              <a:t>Askx`vwi‡Z</a:t>
            </a:r>
            <a:r>
              <a:rPr lang="en-US" b="1" dirty="0">
                <a:latin typeface="SutonnyMJ" pitchFamily="2" charset="0"/>
              </a:rPr>
              <a:t>¡,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Pxb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cÖKí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</a:p>
          <a:p>
            <a:pPr algn="just" eaLnBrk="1" hangingPunct="1">
              <a:defRPr/>
            </a:pP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bv‡g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e¨vcK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cwiwPZ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cywó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msµvšÍ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M‡elYv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ïiæ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K‡ib</a:t>
            </a:r>
            <a:r>
              <a:rPr lang="en-US" b="1" dirty="0">
                <a:latin typeface="SutonnyMJ" pitchFamily="2" charset="0"/>
              </a:rPr>
              <a:t>|</a:t>
            </a:r>
          </a:p>
          <a:p>
            <a:pPr algn="just" eaLnBrk="1" hangingPunct="1">
              <a:defRPr/>
            </a:pPr>
            <a:endParaRPr lang="en-US" sz="500" b="1" dirty="0">
              <a:latin typeface="SutonnyMJ" pitchFamily="2" charset="0"/>
            </a:endParaRPr>
          </a:p>
          <a:p>
            <a:pPr algn="just" eaLnBrk="1" hangingPunct="1">
              <a:defRPr/>
            </a:pPr>
            <a:r>
              <a:rPr lang="en-US" b="1" dirty="0">
                <a:latin typeface="SutonnyMJ" pitchFamily="2" charset="0"/>
              </a:rPr>
              <a:t> </a:t>
            </a:r>
            <a:r>
              <a:rPr lang="en-US" b="1" u="sng" dirty="0" err="1">
                <a:latin typeface="SutonnyMJ" pitchFamily="2" charset="0"/>
              </a:rPr>
              <a:t>M‡elYv</a:t>
            </a:r>
            <a:r>
              <a:rPr lang="en-US" b="1" u="sng" dirty="0">
                <a:latin typeface="SutonnyMJ" pitchFamily="2" charset="0"/>
              </a:rPr>
              <a:t> ¯’</a:t>
            </a:r>
            <a:r>
              <a:rPr lang="en-US" b="1" u="sng" dirty="0" err="1">
                <a:latin typeface="SutonnyMJ" pitchFamily="2" charset="0"/>
              </a:rPr>
              <a:t>vb</a:t>
            </a:r>
            <a:r>
              <a:rPr lang="en-US" b="1" u="sng" dirty="0">
                <a:latin typeface="SutonnyMJ" pitchFamily="2" charset="0"/>
              </a:rPr>
              <a:t> I </a:t>
            </a:r>
            <a:r>
              <a:rPr lang="en-US" b="1" u="sng" dirty="0" err="1">
                <a:latin typeface="SutonnyMJ" pitchFamily="2" charset="0"/>
              </a:rPr>
              <a:t>bgybv</a:t>
            </a:r>
            <a:r>
              <a:rPr lang="en-US" b="1" dirty="0">
                <a:latin typeface="SutonnyMJ" pitchFamily="2" charset="0"/>
              </a:rPr>
              <a:t>:</a:t>
            </a:r>
          </a:p>
          <a:p>
            <a:pPr algn="just" eaLnBrk="1" hangingPunct="1">
              <a:defRPr/>
            </a:pPr>
            <a:endParaRPr lang="en-US" sz="200" b="1" dirty="0">
              <a:latin typeface="SutonnyMJ" pitchFamily="2" charset="0"/>
            </a:endParaRPr>
          </a:p>
          <a:p>
            <a:pPr algn="just" eaLnBrk="1" hangingPunct="1">
              <a:defRPr/>
            </a:pPr>
            <a:r>
              <a:rPr lang="en-US" b="1" dirty="0">
                <a:latin typeface="SutonnyMJ" pitchFamily="2" charset="0"/>
              </a:rPr>
              <a:t> 65 ‡`‡k 2wU </a:t>
            </a:r>
            <a:r>
              <a:rPr lang="en-US" b="1" dirty="0" err="1">
                <a:latin typeface="SutonnyMJ" pitchFamily="2" charset="0"/>
              </a:rPr>
              <a:t>K‡i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GjvKv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wb‡q</a:t>
            </a:r>
            <a:r>
              <a:rPr lang="en-US" b="1" dirty="0">
                <a:latin typeface="SutonnyMJ" pitchFamily="2" charset="0"/>
              </a:rPr>
              <a:t>,</a:t>
            </a:r>
            <a:r>
              <a:rPr lang="en-US" sz="1000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A‡a©K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cyiæl</a:t>
            </a:r>
            <a:r>
              <a:rPr lang="en-US" b="1" dirty="0">
                <a:latin typeface="SutonnyMJ" pitchFamily="2" charset="0"/>
              </a:rPr>
              <a:t> I </a:t>
            </a:r>
            <a:r>
              <a:rPr lang="en-US" b="1" dirty="0" err="1">
                <a:latin typeface="SutonnyMJ" pitchFamily="2" charset="0"/>
              </a:rPr>
              <a:t>A‡a©K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gwnjv</a:t>
            </a:r>
            <a:r>
              <a:rPr lang="en-US" b="1" dirty="0">
                <a:latin typeface="SutonnyMJ" pitchFamily="2" charset="0"/>
              </a:rPr>
              <a:t>, 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3-w`‡bi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Lv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`¨ Z_¨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wbf©i</a:t>
            </a:r>
            <a:r>
              <a:rPr lang="en-US" b="1" dirty="0">
                <a:latin typeface="SutonnyMJ" pitchFamily="2" charset="0"/>
              </a:rPr>
              <a:t>, </a:t>
            </a:r>
            <a:r>
              <a:rPr lang="en-US" b="1" dirty="0">
                <a:solidFill>
                  <a:srgbClr val="7D438D"/>
                </a:solidFill>
                <a:latin typeface="SutonnyMJ" pitchFamily="2" charset="0"/>
              </a:rPr>
              <a:t>i³, </a:t>
            </a:r>
            <a:r>
              <a:rPr lang="en-US" b="1" dirty="0" err="1">
                <a:solidFill>
                  <a:srgbClr val="7D438D"/>
                </a:solidFill>
                <a:latin typeface="SutonnyMJ" pitchFamily="2" charset="0"/>
              </a:rPr>
              <a:t>cÖmªve</a:t>
            </a:r>
            <a:r>
              <a:rPr lang="en-US" b="1" dirty="0">
                <a:solidFill>
                  <a:srgbClr val="7D438D"/>
                </a:solidFill>
                <a:latin typeface="SutonnyMJ" pitchFamily="2" charset="0"/>
              </a:rPr>
              <a:t> </a:t>
            </a:r>
          </a:p>
          <a:p>
            <a:pPr algn="just" eaLnBrk="1" hangingPunct="1">
              <a:defRPr/>
            </a:pPr>
            <a:r>
              <a:rPr lang="en-US" b="1" dirty="0">
                <a:solidFill>
                  <a:srgbClr val="7D438D"/>
                </a:solidFill>
                <a:latin typeface="SutonnyMJ" pitchFamily="2" charset="0"/>
              </a:rPr>
              <a:t>  </a:t>
            </a:r>
            <a:r>
              <a:rPr lang="en-US" b="1" dirty="0" err="1">
                <a:solidFill>
                  <a:srgbClr val="7D438D"/>
                </a:solidFill>
                <a:latin typeface="SutonnyMJ" pitchFamily="2" charset="0"/>
              </a:rPr>
              <a:t>Ges</a:t>
            </a:r>
            <a:r>
              <a:rPr lang="en-US" b="1" dirty="0">
                <a:solidFill>
                  <a:srgbClr val="7D438D"/>
                </a:solidFill>
                <a:latin typeface="SutonnyMJ" pitchFamily="2" charset="0"/>
              </a:rPr>
              <a:t>  </a:t>
            </a:r>
            <a:r>
              <a:rPr lang="en-US" b="1" dirty="0" err="1">
                <a:solidFill>
                  <a:srgbClr val="7D438D"/>
                </a:solidFill>
                <a:latin typeface="SutonnyMJ" pitchFamily="2" charset="0"/>
              </a:rPr>
              <a:t>Lvev‡ii</a:t>
            </a:r>
            <a:r>
              <a:rPr lang="en-US" b="1" dirty="0">
                <a:solidFill>
                  <a:srgbClr val="7D438D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7D438D"/>
                </a:solidFill>
                <a:latin typeface="SutonnyMJ" pitchFamily="2" charset="0"/>
              </a:rPr>
              <a:t>bgybv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we‡køl‡Yi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gva</a:t>
            </a:r>
            <a:r>
              <a:rPr lang="en-US" b="1" dirty="0">
                <a:latin typeface="SutonnyMJ" pitchFamily="2" charset="0"/>
              </a:rPr>
              <a:t>¨‡g </a:t>
            </a:r>
            <a:r>
              <a:rPr lang="en-US" b="1" dirty="0" err="1">
                <a:latin typeface="SutonnyMJ" pitchFamily="2" charset="0"/>
              </a:rPr>
              <a:t>M‡elYvwU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djvdj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cÖKvk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Kiv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nq</a:t>
            </a:r>
            <a:r>
              <a:rPr lang="en-US" b="1" dirty="0">
                <a:latin typeface="SutonnyMJ" pitchFamily="2" charset="0"/>
              </a:rPr>
              <a:t>|</a:t>
            </a:r>
          </a:p>
          <a:p>
            <a:pPr algn="just" eaLnBrk="1" hangingPunct="1">
              <a:defRPr/>
            </a:pPr>
            <a:endParaRPr lang="en-US" sz="600" b="1" dirty="0">
              <a:latin typeface="SutonnyMJ" pitchFamily="2" charset="0"/>
            </a:endParaRPr>
          </a:p>
          <a:p>
            <a:pPr algn="just" eaLnBrk="1" hangingPunct="1">
              <a:defRPr/>
            </a:pPr>
            <a:r>
              <a:rPr lang="en-US" b="1" dirty="0">
                <a:latin typeface="SutonnyMJ" pitchFamily="2" charset="0"/>
              </a:rPr>
              <a:t> </a:t>
            </a:r>
            <a:r>
              <a:rPr lang="en-US" b="1" u="sng" dirty="0" err="1">
                <a:latin typeface="SutonnyMJ" pitchFamily="2" charset="0"/>
              </a:rPr>
              <a:t>M‡elYvi</a:t>
            </a:r>
            <a:r>
              <a:rPr lang="en-US" b="1" u="sng" dirty="0">
                <a:latin typeface="SutonnyMJ" pitchFamily="2" charset="0"/>
              </a:rPr>
              <a:t> hyw³KZv I </a:t>
            </a:r>
            <a:r>
              <a:rPr lang="en-US" b="1" u="sng" dirty="0" err="1">
                <a:latin typeface="SutonnyMJ" pitchFamily="2" charset="0"/>
              </a:rPr>
              <a:t>D‡Ïk</a:t>
            </a:r>
            <a:r>
              <a:rPr lang="en-US" b="1" u="sng" dirty="0">
                <a:latin typeface="SutonnyMJ" pitchFamily="2" charset="0"/>
              </a:rPr>
              <a:t>¨</a:t>
            </a:r>
            <a:r>
              <a:rPr lang="en-US" b="1" dirty="0">
                <a:latin typeface="SutonnyMJ" pitchFamily="2" charset="0"/>
              </a:rPr>
              <a:t>:</a:t>
            </a:r>
          </a:p>
          <a:p>
            <a:pPr algn="just" eaLnBrk="1" hangingPunct="1">
              <a:defRPr/>
            </a:pPr>
            <a:endParaRPr lang="en-US" sz="300" b="1" dirty="0">
              <a:latin typeface="SutonnyMJ" pitchFamily="2" charset="0"/>
            </a:endParaRPr>
          </a:p>
          <a:p>
            <a:pPr algn="just" eaLnBrk="1" hangingPunct="1">
              <a:defRPr/>
            </a:pPr>
            <a:r>
              <a:rPr lang="en-US" b="1" dirty="0">
                <a:latin typeface="SutonnyMJ" pitchFamily="2" charset="0"/>
              </a:rPr>
              <a:t> ‡</a:t>
            </a:r>
            <a:r>
              <a:rPr lang="en-US" b="1" dirty="0" err="1">
                <a:latin typeface="SutonnyMJ" pitchFamily="2" charset="0"/>
              </a:rPr>
              <a:t>h‡nZz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Pxb</a:t>
            </a:r>
            <a:r>
              <a:rPr lang="en-US" b="1" dirty="0">
                <a:latin typeface="SutonnyMJ" pitchFamily="2" charset="0"/>
              </a:rPr>
              <a:t> †`‡</a:t>
            </a:r>
            <a:r>
              <a:rPr lang="en-US" b="1" dirty="0" err="1">
                <a:latin typeface="SutonnyMJ" pitchFamily="2" charset="0"/>
              </a:rPr>
              <a:t>ki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7D438D"/>
                </a:solidFill>
                <a:latin typeface="SutonnyMJ" pitchFamily="2" charset="0"/>
              </a:rPr>
              <a:t>MÖvgxY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RbMY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mvivRxeb</a:t>
            </a:r>
            <a:r>
              <a:rPr lang="en-US" b="1" dirty="0">
                <a:latin typeface="SutonnyMJ" pitchFamily="2" charset="0"/>
              </a:rPr>
              <a:t> GKB </a:t>
            </a:r>
            <a:r>
              <a:rPr lang="en-US" b="1" dirty="0" err="1">
                <a:latin typeface="SutonnyMJ" pitchFamily="2" charset="0"/>
              </a:rPr>
              <a:t>GjvKvq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emevm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Ges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cÖwZwU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AÂ‡ji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Rb</a:t>
            </a:r>
            <a:r>
              <a:rPr lang="en-US" b="1" dirty="0">
                <a:latin typeface="SutonnyMJ" pitchFamily="2" charset="0"/>
              </a:rPr>
              <a:t>¨ GKB </a:t>
            </a:r>
            <a:r>
              <a:rPr lang="en-US" b="1" dirty="0" err="1">
                <a:latin typeface="SutonnyMJ" pitchFamily="2" charset="0"/>
              </a:rPr>
              <a:t>Lv</a:t>
            </a:r>
            <a:r>
              <a:rPr lang="en-US" b="1" dirty="0">
                <a:latin typeface="SutonnyMJ" pitchFamily="2" charset="0"/>
              </a:rPr>
              <a:t>`¨  </a:t>
            </a:r>
          </a:p>
          <a:p>
            <a:pPr algn="just" eaLnBrk="1" hangingPunct="1">
              <a:defRPr/>
            </a:pPr>
            <a:r>
              <a:rPr lang="en-US" b="1" dirty="0">
                <a:latin typeface="SutonnyMJ" pitchFamily="2" charset="0"/>
              </a:rPr>
              <a:t> (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Pwe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© Kg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Ges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dvBevi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I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Dw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™¢`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Dcv`vb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†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ewk</a:t>
            </a:r>
            <a:r>
              <a:rPr lang="en-US" b="1" dirty="0">
                <a:latin typeface="SutonnyMJ" pitchFamily="2" charset="0"/>
              </a:rPr>
              <a:t>) </a:t>
            </a:r>
            <a:r>
              <a:rPr lang="en-US" b="1" dirty="0" err="1">
                <a:latin typeface="SutonnyMJ" pitchFamily="2" charset="0"/>
              </a:rPr>
              <a:t>MÖnY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Kivi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cÖeYZv</a:t>
            </a:r>
            <a:r>
              <a:rPr lang="en-US" b="1" dirty="0">
                <a:latin typeface="SutonnyMJ" pitchFamily="2" charset="0"/>
              </a:rPr>
              <a:t> _</a:t>
            </a:r>
            <a:r>
              <a:rPr lang="en-US" b="1" dirty="0" err="1">
                <a:latin typeface="SutonnyMJ" pitchFamily="2" charset="0"/>
              </a:rPr>
              <a:t>vKvq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utonnyMJ" pitchFamily="2" charset="0"/>
              </a:rPr>
              <a:t>Zv</a:t>
            </a:r>
            <a:r>
              <a:rPr lang="en-US" b="1" dirty="0">
                <a:solidFill>
                  <a:srgbClr val="FF0000"/>
                </a:solidFill>
                <a:latin typeface="SutonnyMJ" pitchFamily="2" charset="0"/>
              </a:rPr>
              <a:t>‡`i </a:t>
            </a:r>
            <a:r>
              <a:rPr lang="en-US" b="1" dirty="0" err="1">
                <a:solidFill>
                  <a:srgbClr val="FF0000"/>
                </a:solidFill>
                <a:latin typeface="SutonnyMJ" pitchFamily="2" charset="0"/>
              </a:rPr>
              <a:t>Lv</a:t>
            </a:r>
            <a:r>
              <a:rPr lang="en-US" b="1" dirty="0">
                <a:solidFill>
                  <a:srgbClr val="FF0000"/>
                </a:solidFill>
                <a:latin typeface="SutonnyMJ" pitchFamily="2" charset="0"/>
              </a:rPr>
              <a:t>`¨ </a:t>
            </a:r>
            <a:r>
              <a:rPr lang="en-US" b="1" dirty="0" err="1">
                <a:solidFill>
                  <a:srgbClr val="FF0000"/>
                </a:solidFill>
                <a:latin typeface="SutonnyMJ" pitchFamily="2" charset="0"/>
              </a:rPr>
              <a:t>cwðgv</a:t>
            </a:r>
            <a:r>
              <a:rPr lang="en-US" b="1" dirty="0">
                <a:solidFill>
                  <a:srgbClr val="FF0000"/>
                </a:solidFill>
                <a:latin typeface="SutonnyMJ" pitchFamily="2" charset="0"/>
              </a:rPr>
              <a:t> †`</a:t>
            </a:r>
            <a:r>
              <a:rPr lang="en-US" b="1" dirty="0" err="1">
                <a:solidFill>
                  <a:srgbClr val="FF0000"/>
                </a:solidFill>
                <a:latin typeface="SutonnyMJ" pitchFamily="2" charset="0"/>
              </a:rPr>
              <a:t>k¸wji</a:t>
            </a:r>
            <a:r>
              <a:rPr lang="en-US" b="1" dirty="0">
                <a:solidFill>
                  <a:srgbClr val="FF0000"/>
                </a:solidFill>
                <a:latin typeface="SutonnyMJ" pitchFamily="2" charset="0"/>
              </a:rPr>
              <a:t> </a:t>
            </a:r>
          </a:p>
          <a:p>
            <a:pPr algn="just" eaLnBrk="1" hangingPunct="1">
              <a:defRPr/>
            </a:pPr>
            <a:r>
              <a:rPr lang="en-US" b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utonnyMJ" pitchFamily="2" charset="0"/>
              </a:rPr>
              <a:t>Lv</a:t>
            </a:r>
            <a:r>
              <a:rPr lang="en-US" b="1" dirty="0">
                <a:solidFill>
                  <a:srgbClr val="FF0000"/>
                </a:solidFill>
                <a:latin typeface="SutonnyMJ" pitchFamily="2" charset="0"/>
              </a:rPr>
              <a:t>‡`¨i </a:t>
            </a:r>
            <a:r>
              <a:rPr lang="en-US" b="1" dirty="0" err="1">
                <a:solidFill>
                  <a:srgbClr val="FF0000"/>
                </a:solidFill>
                <a:latin typeface="SutonnyMJ" pitchFamily="2" charset="0"/>
              </a:rPr>
              <a:t>m¤ú~Y</a:t>
            </a:r>
            <a:r>
              <a:rPr lang="en-US" b="1" dirty="0">
                <a:solidFill>
                  <a:srgbClr val="FF0000"/>
                </a:solidFill>
                <a:latin typeface="SutonnyMJ" pitchFamily="2" charset="0"/>
              </a:rPr>
              <a:t>© </a:t>
            </a:r>
            <a:r>
              <a:rPr lang="en-US" b="1" dirty="0" err="1">
                <a:solidFill>
                  <a:srgbClr val="FF0000"/>
                </a:solidFill>
                <a:latin typeface="SutonnyMJ" pitchFamily="2" charset="0"/>
              </a:rPr>
              <a:t>wecixZ</a:t>
            </a:r>
            <a:r>
              <a:rPr lang="en-US" b="1" dirty="0">
                <a:latin typeface="SutonnyMJ" pitchFamily="2" charset="0"/>
              </a:rPr>
              <a:t> †</a:t>
            </a:r>
            <a:r>
              <a:rPr lang="en-US" b="1" dirty="0" err="1">
                <a:latin typeface="SutonnyMJ" pitchFamily="2" charset="0"/>
              </a:rPr>
              <a:t>m‡nZz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7D438D"/>
                </a:solidFill>
                <a:latin typeface="SutonnyMJ" pitchFamily="2" charset="0"/>
              </a:rPr>
              <a:t>Px‡bi</a:t>
            </a:r>
            <a:r>
              <a:rPr lang="en-US" b="1" dirty="0">
                <a:solidFill>
                  <a:srgbClr val="7D438D"/>
                </a:solidFill>
                <a:latin typeface="SutonnyMJ" pitchFamily="2" charset="0"/>
              </a:rPr>
              <a:t> 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7D438D"/>
                </a:solidFill>
                <a:latin typeface="SutonnyMJ" pitchFamily="2" charset="0"/>
              </a:rPr>
              <a:t>MÖvgxY</a:t>
            </a:r>
            <a:r>
              <a:rPr lang="en-US" b="1" dirty="0">
                <a:solidFill>
                  <a:srgbClr val="7D438D"/>
                </a:solidFill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Rb‡Yi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Dw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™¢`-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wfwËK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7D438D"/>
                </a:solidFill>
                <a:latin typeface="SutonnyMJ" pitchFamily="2" charset="0"/>
              </a:rPr>
              <a:t>Lvev‡ii</a:t>
            </a:r>
            <a:r>
              <a:rPr lang="en-US" b="1" dirty="0">
                <a:solidFill>
                  <a:srgbClr val="7D438D"/>
                </a:solidFill>
                <a:latin typeface="SutonnyMJ" pitchFamily="2" charset="0"/>
              </a:rPr>
              <a:t> mv‡_ </a:t>
            </a:r>
            <a:r>
              <a:rPr lang="en-US" b="1" dirty="0" err="1">
                <a:solidFill>
                  <a:srgbClr val="FF0000"/>
                </a:solidFill>
                <a:latin typeface="SutonnyMJ" pitchFamily="2" charset="0"/>
              </a:rPr>
              <a:t>cwðgv</a:t>
            </a:r>
            <a:r>
              <a:rPr lang="en-US" b="1" dirty="0">
                <a:solidFill>
                  <a:srgbClr val="FF0000"/>
                </a:solidFill>
                <a:latin typeface="SutonnyMJ" pitchFamily="2" charset="0"/>
              </a:rPr>
              <a:t> †`</a:t>
            </a:r>
            <a:r>
              <a:rPr lang="en-US" b="1" dirty="0" err="1">
                <a:solidFill>
                  <a:srgbClr val="FF0000"/>
                </a:solidFill>
                <a:latin typeface="SutonnyMJ" pitchFamily="2" charset="0"/>
              </a:rPr>
              <a:t>k¸wji</a:t>
            </a:r>
            <a:r>
              <a:rPr lang="en-US" b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utonnyMJ" pitchFamily="2" charset="0"/>
              </a:rPr>
              <a:t>cÖvYx</a:t>
            </a:r>
            <a:r>
              <a:rPr lang="en-US" b="1" dirty="0">
                <a:solidFill>
                  <a:srgbClr val="FF0000"/>
                </a:solidFill>
                <a:latin typeface="SutonnyMJ" pitchFamily="2" charset="0"/>
              </a:rPr>
              <a:t>-</a:t>
            </a:r>
          </a:p>
          <a:p>
            <a:pPr algn="just" eaLnBrk="1" hangingPunct="1">
              <a:defRPr/>
            </a:pPr>
            <a:r>
              <a:rPr lang="en-US" b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utonnyMJ" pitchFamily="2" charset="0"/>
              </a:rPr>
              <a:t>wfwËK</a:t>
            </a:r>
            <a:r>
              <a:rPr lang="en-US" b="1" dirty="0">
                <a:solidFill>
                  <a:srgbClr val="7D438D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7D438D"/>
                </a:solidFill>
                <a:latin typeface="SutonnyMJ" pitchFamily="2" charset="0"/>
              </a:rPr>
              <a:t>Lvev‡ii</a:t>
            </a:r>
            <a:r>
              <a:rPr lang="en-US" b="1" dirty="0">
                <a:solidFill>
                  <a:srgbClr val="7D438D"/>
                </a:solidFill>
                <a:latin typeface="SutonnyMJ" pitchFamily="2" charset="0"/>
              </a:rPr>
              <a:t> ¯^v¯’¨MZ </a:t>
            </a:r>
            <a:r>
              <a:rPr lang="en-US" b="1" dirty="0" err="1">
                <a:solidFill>
                  <a:srgbClr val="7D438D"/>
                </a:solidFill>
                <a:latin typeface="SutonnyMJ" pitchFamily="2" charset="0"/>
              </a:rPr>
              <a:t>cÖfve</a:t>
            </a:r>
            <a:r>
              <a:rPr lang="en-US" b="1" dirty="0">
                <a:solidFill>
                  <a:srgbClr val="7D438D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utonnyMJ" pitchFamily="2" charset="0"/>
              </a:rPr>
              <a:t>Zyjbv</a:t>
            </a:r>
            <a:r>
              <a:rPr lang="en-US" b="1" dirty="0">
                <a:solidFill>
                  <a:srgbClr val="7D438D"/>
                </a:solidFill>
                <a:latin typeface="SutonnyMJ" pitchFamily="2" charset="0"/>
              </a:rPr>
              <a:t>|</a:t>
            </a:r>
          </a:p>
          <a:p>
            <a:pPr algn="just" eaLnBrk="1" hangingPunct="1">
              <a:defRPr/>
            </a:pPr>
            <a:endParaRPr lang="en-US" sz="700" b="1" dirty="0">
              <a:solidFill>
                <a:srgbClr val="7D438D"/>
              </a:solidFill>
              <a:latin typeface="SutonnyMJ" pitchFamily="2" charset="0"/>
            </a:endParaRPr>
          </a:p>
          <a:p>
            <a:pPr algn="just" eaLnBrk="1" hangingPunct="1">
              <a:defRPr/>
            </a:pPr>
            <a:r>
              <a:rPr lang="en-US" b="1" dirty="0">
                <a:latin typeface="SutonnyMJ" pitchFamily="2" charset="0"/>
              </a:rPr>
              <a:t> </a:t>
            </a:r>
            <a:r>
              <a:rPr lang="en-US" b="1" u="sng" dirty="0" err="1">
                <a:latin typeface="SutonnyMJ" pitchFamily="2" charset="0"/>
              </a:rPr>
              <a:t>M‡elYvi</a:t>
            </a:r>
            <a:r>
              <a:rPr lang="en-US" b="1" u="sng" dirty="0">
                <a:latin typeface="SutonnyMJ" pitchFamily="2" charset="0"/>
              </a:rPr>
              <a:t> </a:t>
            </a:r>
            <a:r>
              <a:rPr lang="en-US" b="1" u="sng" dirty="0" err="1">
                <a:latin typeface="SutonnyMJ" pitchFamily="2" charset="0"/>
              </a:rPr>
              <a:t>djvdj</a:t>
            </a:r>
            <a:r>
              <a:rPr lang="en-US" b="1" dirty="0">
                <a:latin typeface="SutonnyMJ" pitchFamily="2" charset="0"/>
              </a:rPr>
              <a:t>:</a:t>
            </a:r>
          </a:p>
          <a:p>
            <a:pPr algn="just" eaLnBrk="1" hangingPunct="1">
              <a:defRPr/>
            </a:pPr>
            <a:endParaRPr lang="en-US" sz="300" b="1" dirty="0">
              <a:latin typeface="SutonnyMJ" pitchFamily="2" charset="0"/>
            </a:endParaRPr>
          </a:p>
          <a:p>
            <a:pPr algn="just" eaLnBrk="1" hangingPunct="1">
              <a:defRPr/>
            </a:pP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cieZ©x‡Z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SutonnyMJ" pitchFamily="2" charset="0"/>
              </a:rPr>
              <a:t>2005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mv‡j</a:t>
            </a:r>
            <a:r>
              <a:rPr lang="en-US" b="1" dirty="0">
                <a:latin typeface="SutonnyMJ" pitchFamily="2" charset="0"/>
              </a:rPr>
              <a:t>, </a:t>
            </a:r>
            <a:r>
              <a:rPr lang="en-US" b="1" dirty="0" err="1">
                <a:latin typeface="SutonnyMJ" pitchFamily="2" charset="0"/>
              </a:rPr>
              <a:t>Ugvm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Kwjb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K¨v¤ú‡ej</a:t>
            </a:r>
            <a:r>
              <a:rPr lang="en-US" sz="1200" b="1" dirty="0">
                <a:latin typeface="SutonnyMJ" pitchFamily="2" charset="0"/>
              </a:rPr>
              <a:t> (</a:t>
            </a:r>
            <a:r>
              <a:rPr lang="en-US" b="1" dirty="0">
                <a:latin typeface="SutonnyMJ" pitchFamily="2" charset="0"/>
              </a:rPr>
              <a:t>300 </a:t>
            </a:r>
            <a:r>
              <a:rPr lang="en-US" b="1" dirty="0" err="1">
                <a:latin typeface="SutonnyMJ" pitchFamily="2" charset="0"/>
              </a:rPr>
              <a:t>wUiI</a:t>
            </a:r>
            <a:r>
              <a:rPr lang="en-US" b="1" dirty="0">
                <a:latin typeface="SutonnyMJ" pitchFamily="2" charset="0"/>
              </a:rPr>
              <a:t> †</a:t>
            </a:r>
            <a:r>
              <a:rPr lang="en-US" b="1" dirty="0" err="1">
                <a:latin typeface="SutonnyMJ" pitchFamily="2" charset="0"/>
              </a:rPr>
              <a:t>ewk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M‡elYv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cÖe‡Üi</a:t>
            </a:r>
            <a:r>
              <a:rPr lang="en-US" b="1" dirty="0">
                <a:latin typeface="SutonnyMJ" pitchFamily="2" charset="0"/>
              </a:rPr>
              <a:t> †</a:t>
            </a:r>
            <a:r>
              <a:rPr lang="en-US" b="1" dirty="0" err="1">
                <a:latin typeface="SutonnyMJ" pitchFamily="2" charset="0"/>
              </a:rPr>
              <a:t>jLK</a:t>
            </a:r>
            <a:r>
              <a:rPr lang="en-US" b="1" dirty="0">
                <a:latin typeface="SutonnyMJ" pitchFamily="2" charset="0"/>
              </a:rPr>
              <a:t>) I †</a:t>
            </a:r>
            <a:r>
              <a:rPr lang="en-US" b="1" dirty="0" err="1">
                <a:latin typeface="SutonnyMJ" pitchFamily="2" charset="0"/>
              </a:rPr>
              <a:t>Q‡j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Ugvm</a:t>
            </a:r>
            <a:r>
              <a:rPr lang="en-US" b="1" dirty="0">
                <a:latin typeface="SutonnyMJ" pitchFamily="2" charset="0"/>
              </a:rPr>
              <a:t> </a:t>
            </a:r>
          </a:p>
          <a:p>
            <a:pPr algn="just" eaLnBrk="1" hangingPunct="1">
              <a:defRPr/>
            </a:pP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wg‡kj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K¨v¤ú‡ej</a:t>
            </a:r>
            <a:r>
              <a:rPr lang="en-US" b="1" dirty="0">
                <a:latin typeface="SutonnyMJ" pitchFamily="2" charset="0"/>
              </a:rPr>
              <a:t>,</a:t>
            </a:r>
            <a:r>
              <a:rPr lang="en-US" sz="800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GgwW</a:t>
            </a:r>
            <a:r>
              <a:rPr lang="en-US" sz="700" b="1" dirty="0">
                <a:latin typeface="SutonnyMJ" pitchFamily="2" charset="0"/>
              </a:rPr>
              <a:t> </a:t>
            </a:r>
            <a:r>
              <a:rPr lang="en-US" sz="1600" b="1" dirty="0">
                <a:latin typeface="SutonnyMJ" pitchFamily="2" charset="0"/>
              </a:rPr>
              <a:t>(</a:t>
            </a:r>
            <a:r>
              <a:rPr lang="en-US" sz="1600" b="1" dirty="0" err="1">
                <a:latin typeface="SutonnyMJ" pitchFamily="2" charset="0"/>
              </a:rPr>
              <a:t>BDwbfvwm©wU</a:t>
            </a:r>
            <a:r>
              <a:rPr lang="en-US" sz="1600" b="1" dirty="0">
                <a:latin typeface="SutonnyMJ" pitchFamily="2" charset="0"/>
              </a:rPr>
              <a:t> Ad </a:t>
            </a:r>
            <a:r>
              <a:rPr lang="en-US" sz="1600" b="1" dirty="0" err="1">
                <a:latin typeface="SutonnyMJ" pitchFamily="2" charset="0"/>
              </a:rPr>
              <a:t>i‡P÷vi</a:t>
            </a:r>
            <a:r>
              <a:rPr lang="en-US" sz="1600" b="1" dirty="0">
                <a:latin typeface="SutonnyMJ" pitchFamily="2" charset="0"/>
              </a:rPr>
              <a:t> </a:t>
            </a:r>
            <a:r>
              <a:rPr lang="en-US" sz="1600" b="1" dirty="0" err="1">
                <a:latin typeface="SutonnyMJ" pitchFamily="2" charset="0"/>
              </a:rPr>
              <a:t>wbDwUªkb</a:t>
            </a:r>
            <a:r>
              <a:rPr lang="en-US" sz="1600" b="1" dirty="0">
                <a:latin typeface="SutonnyMJ" pitchFamily="2" charset="0"/>
              </a:rPr>
              <a:t> Bb †</a:t>
            </a:r>
            <a:r>
              <a:rPr lang="en-US" sz="1600" b="1" dirty="0" err="1">
                <a:latin typeface="SutonnyMJ" pitchFamily="2" charset="0"/>
              </a:rPr>
              <a:t>gwWwmb</a:t>
            </a:r>
            <a:r>
              <a:rPr lang="en-US" sz="1600" b="1" dirty="0">
                <a:latin typeface="SutonnyMJ" pitchFamily="2" charset="0"/>
              </a:rPr>
              <a:t> †</a:t>
            </a:r>
            <a:r>
              <a:rPr lang="en-US" sz="1600" b="1" dirty="0" err="1">
                <a:latin typeface="SutonnyMJ" pitchFamily="2" charset="0"/>
              </a:rPr>
              <a:t>cÖvMÖvg</a:t>
            </a:r>
            <a:r>
              <a:rPr lang="en-US" sz="1600" b="1" dirty="0">
                <a:latin typeface="SutonnyMJ" pitchFamily="2" charset="0"/>
              </a:rPr>
              <a:t>)</a:t>
            </a:r>
            <a:r>
              <a:rPr lang="en-US" b="1" dirty="0">
                <a:latin typeface="SutonnyMJ" pitchFamily="2" charset="0"/>
              </a:rPr>
              <a:t>,</a:t>
            </a:r>
            <a:r>
              <a:rPr lang="en-US" sz="1050" b="1" dirty="0"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me©vwaK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wewµZ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>
                <a:latin typeface="SutonnyMJ" pitchFamily="2" charset="0"/>
              </a:rPr>
              <a:t>`¨  </a:t>
            </a:r>
          </a:p>
          <a:p>
            <a:pPr algn="just" eaLnBrk="1" hangingPunct="1">
              <a:defRPr/>
            </a:pP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Pvqbv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÷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vwW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eB‡qi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gva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¨‡g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Pxb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cÖK‡íi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M‡elYvi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djvdj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mviv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we‡k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¦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Zz‡j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a‡ib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Ges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eBwUÕ‡Z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cywó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SutonnyMJ" pitchFamily="2" charset="0"/>
              </a:rPr>
              <a:t>I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</a:p>
          <a:p>
            <a:pPr algn="just" eaLnBrk="1" hangingPunct="1">
              <a:defRPr/>
            </a:pP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ü`‡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ivM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,</a:t>
            </a:r>
            <a:r>
              <a:rPr lang="en-US" sz="1000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Wvqv‡ewUm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Ges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K¨vÝv‡ii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g‡a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¨ </a:t>
            </a:r>
            <a:r>
              <a:rPr lang="en-US" b="1" dirty="0" err="1">
                <a:solidFill>
                  <a:srgbClr val="D000A3"/>
                </a:solidFill>
                <a:latin typeface="SutonnyMJ" pitchFamily="2" charset="0"/>
              </a:rPr>
              <a:t>ms‡hvM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Ges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cywó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msµvšÍ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weåvwšÍ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</a:rPr>
              <a:t> `~i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</a:rPr>
              <a:t>K‡i</a:t>
            </a:r>
            <a:r>
              <a:rPr lang="en-US" b="1" dirty="0">
                <a:latin typeface="SutonnyMJ" pitchFamily="2" charset="0"/>
              </a:rPr>
              <a:t>|</a:t>
            </a:r>
          </a:p>
          <a:p>
            <a:pPr algn="just" eaLnBrk="1" hangingPunct="1">
              <a:defRPr/>
            </a:pPr>
            <a:endParaRPr lang="en-US" sz="600" b="1" dirty="0">
              <a:latin typeface="SutonnyMJ" pitchFamily="2" charset="0"/>
            </a:endParaRPr>
          </a:p>
          <a:p>
            <a:pPr algn="just" eaLnBrk="1" hangingPunct="1">
              <a:defRPr/>
            </a:pPr>
            <a:r>
              <a:rPr lang="en-US" b="1" dirty="0">
                <a:latin typeface="SutonnyMJ" pitchFamily="2" charset="0"/>
              </a:rPr>
              <a:t> w` </a:t>
            </a:r>
            <a:r>
              <a:rPr lang="en-US" b="1" dirty="0" err="1">
                <a:latin typeface="SutonnyMJ" pitchFamily="2" charset="0"/>
              </a:rPr>
              <a:t>Pvqbv</a:t>
            </a:r>
            <a:r>
              <a:rPr lang="en-US" b="1" dirty="0">
                <a:latin typeface="SutonnyMJ" pitchFamily="2" charset="0"/>
              </a:rPr>
              <a:t> ÷</a:t>
            </a:r>
            <a:r>
              <a:rPr lang="en-US" b="1" dirty="0" err="1">
                <a:latin typeface="SutonnyMJ" pitchFamily="2" charset="0"/>
              </a:rPr>
              <a:t>vwW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eBÕwU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Lv</a:t>
            </a:r>
            <a:r>
              <a:rPr lang="en-US" b="1" dirty="0">
                <a:latin typeface="SutonnyMJ" pitchFamily="2" charset="0"/>
              </a:rPr>
              <a:t>`¨ I ¯^v¯’¨ </a:t>
            </a:r>
            <a:r>
              <a:rPr lang="en-US" b="1" dirty="0" err="1">
                <a:latin typeface="SutonnyMJ" pitchFamily="2" charset="0"/>
              </a:rPr>
              <a:t>wb‡q</a:t>
            </a:r>
            <a:r>
              <a:rPr lang="en-US" b="1" dirty="0">
                <a:latin typeface="SutonnyMJ" pitchFamily="2" charset="0"/>
              </a:rPr>
              <a:t> †</a:t>
            </a:r>
            <a:r>
              <a:rPr lang="en-US" b="1" dirty="0" err="1">
                <a:latin typeface="SutonnyMJ" pitchFamily="2" charset="0"/>
              </a:rPr>
              <a:t>jLv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me‡P‡q</a:t>
            </a:r>
            <a:r>
              <a:rPr lang="en-US" b="1" dirty="0">
                <a:latin typeface="SutonnyMJ" pitchFamily="2" charset="0"/>
              </a:rPr>
              <a:t> ¸</a:t>
            </a:r>
            <a:r>
              <a:rPr lang="en-US" b="1" dirty="0" err="1">
                <a:latin typeface="SutonnyMJ" pitchFamily="2" charset="0"/>
              </a:rPr>
              <a:t>iæZ¡c~Y</a:t>
            </a:r>
            <a:r>
              <a:rPr lang="en-US" b="1" dirty="0">
                <a:latin typeface="SutonnyMJ" pitchFamily="2" charset="0"/>
              </a:rPr>
              <a:t>© </a:t>
            </a:r>
            <a:r>
              <a:rPr lang="en-US" b="1" dirty="0" err="1">
                <a:latin typeface="SutonnyMJ" pitchFamily="2" charset="0"/>
              </a:rPr>
              <a:t>eB¸wji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g‡a</a:t>
            </a:r>
            <a:r>
              <a:rPr lang="en-US" b="1" dirty="0">
                <a:latin typeface="SutonnyMJ" pitchFamily="2" charset="0"/>
              </a:rPr>
              <a:t>¨ </a:t>
            </a:r>
            <a:r>
              <a:rPr lang="en-US" b="1" dirty="0" err="1">
                <a:latin typeface="SutonnyMJ" pitchFamily="2" charset="0"/>
              </a:rPr>
              <a:t>GKwU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wn‡m‡e</a:t>
            </a:r>
            <a:r>
              <a:rPr lang="en-US" b="1" dirty="0">
                <a:latin typeface="SutonnyMJ" pitchFamily="2" charset="0"/>
              </a:rPr>
              <a:t> </a:t>
            </a:r>
            <a:r>
              <a:rPr lang="en-US" b="1" dirty="0" err="1">
                <a:latin typeface="SutonnyMJ" pitchFamily="2" charset="0"/>
              </a:rPr>
              <a:t>mgv</a:t>
            </a:r>
            <a:r>
              <a:rPr lang="en-US" b="1" dirty="0">
                <a:latin typeface="SutonnyMJ" pitchFamily="2" charset="0"/>
              </a:rPr>
              <a:t>`„Z|</a:t>
            </a:r>
          </a:p>
        </p:txBody>
      </p:sp>
      <p:pic>
        <p:nvPicPr>
          <p:cNvPr id="9" name="Picture 8" descr="https://images-na.ssl-images-amazon.com/images/S/compressed.photo.goodreads.com/books/1376474019i/178788.jpg">
            <a:extLst>
              <a:ext uri="{FF2B5EF4-FFF2-40B4-BE49-F238E27FC236}">
                <a16:creationId xmlns:a16="http://schemas.microsoft.com/office/drawing/2014/main" id="{CA29AB08-9530-F212-25E4-F7D182C39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36588"/>
            <a:ext cx="4191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0E8FA479-9A87-D10D-0405-9506D0FD4384}"/>
              </a:ext>
            </a:extLst>
          </p:cNvPr>
          <p:cNvSpPr>
            <a:spLocks noGrp="1"/>
          </p:cNvSpPr>
          <p:nvPr/>
        </p:nvSpPr>
        <p:spPr>
          <a:xfrm>
            <a:off x="179388" y="120650"/>
            <a:ext cx="11860212" cy="5159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 eaLnBrk="1" hangingPunct="1">
              <a:lnSpc>
                <a:spcPct val="50000"/>
              </a:lnSpc>
              <a:defRPr/>
            </a:pPr>
            <a:endParaRPr lang="en-US" altLang="en-US" sz="800" b="1" dirty="0">
              <a:solidFill>
                <a:srgbClr val="FFFFFF"/>
              </a:solidFill>
              <a:latin typeface="SutonnyMJ" pitchFamily="2" charset="0"/>
              <a:ea typeface="SutonnyMJ" pitchFamily="2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ea typeface="SutonnyMJ" pitchFamily="2" charset="0"/>
                <a:cs typeface="Times New Roman" pitchFamily="18" charset="0"/>
              </a:rPr>
              <a:t> 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Nutrition </a:t>
            </a: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and Physical Fitness </a:t>
            </a:r>
            <a:r>
              <a:rPr lang="en-US" altLang="en-US" b="1" dirty="0">
                <a:solidFill>
                  <a:srgbClr val="FF01E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China Study Based </a:t>
            </a:r>
            <a:r>
              <a:rPr lang="en-US" sz="2800" b="1" dirty="0">
                <a:solidFill>
                  <a:srgbClr val="CC04A1"/>
                </a:solidFill>
                <a:latin typeface="Times New Roman" pitchFamily="18" charset="0"/>
                <a:cs typeface="Times New Roman" pitchFamily="18" charset="0"/>
              </a:rPr>
              <a:t>DIP</a:t>
            </a:r>
            <a:r>
              <a:rPr lang="en-US" sz="2800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 Diet Plan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37AA25B4-E7B9-5C2F-59F0-68790F0A7A72}"/>
              </a:ext>
            </a:extLst>
          </p:cNvPr>
          <p:cNvGraphicFramePr>
            <a:graphicFrameLocks noGrp="1"/>
          </p:cNvGraphicFramePr>
          <p:nvPr/>
        </p:nvGraphicFramePr>
        <p:xfrm>
          <a:off x="11677650" y="119063"/>
          <a:ext cx="238125" cy="51435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62920763-BEA6-E5BA-6674-ECC22E59B57A}"/>
              </a:ext>
            </a:extLst>
          </p:cNvPr>
          <p:cNvGraphicFramePr>
            <a:graphicFrameLocks noGrp="1"/>
          </p:cNvGraphicFramePr>
          <p:nvPr/>
        </p:nvGraphicFramePr>
        <p:xfrm>
          <a:off x="328613" y="119063"/>
          <a:ext cx="209550" cy="501650"/>
        </p:xfrm>
        <a:graphic>
          <a:graphicData uri="http://schemas.openxmlformats.org/drawingml/2006/table">
            <a:tbl>
              <a:tblPr/>
              <a:tblGrid>
                <a:gridCol w="20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1BD8F54-E2EF-5E43-C3B5-3C7326E62E17}"/>
              </a:ext>
            </a:extLst>
          </p:cNvPr>
          <p:cNvGraphicFramePr>
            <a:graphicFrameLocks noGrp="1"/>
          </p:cNvGraphicFramePr>
          <p:nvPr/>
        </p:nvGraphicFramePr>
        <p:xfrm>
          <a:off x="11677650" y="119063"/>
          <a:ext cx="238125" cy="51435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Rectangle 7">
            <a:extLst>
              <a:ext uri="{FF2B5EF4-FFF2-40B4-BE49-F238E27FC236}">
                <a16:creationId xmlns:a16="http://schemas.microsoft.com/office/drawing/2014/main" id="{54618136-38E3-8BAA-0E7D-661938904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11200"/>
            <a:ext cx="4953000" cy="8604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2000" b="1" dirty="0" err="1">
                <a:solidFill>
                  <a:srgbClr val="7030A0"/>
                </a:solidFill>
                <a:latin typeface="SutonnyMJ" pitchFamily="2" charset="0"/>
                <a:cs typeface="Arial" charset="0"/>
              </a:rPr>
              <a:t>fv‡jvfv‡e</a:t>
            </a:r>
            <a:r>
              <a:rPr lang="en-US" sz="2000" b="1" dirty="0">
                <a:solidFill>
                  <a:srgbClr val="7030A0"/>
                </a:solidFill>
                <a:latin typeface="SutonnyMJ" pitchFamily="2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SutonnyMJ" pitchFamily="2" charset="0"/>
                <a:cs typeface="Arial" charset="0"/>
              </a:rPr>
              <a:t>wPwe‡q</a:t>
            </a:r>
            <a:r>
              <a:rPr lang="en-US" sz="2000" b="1" dirty="0">
                <a:solidFill>
                  <a:srgbClr val="7030A0"/>
                </a:solidFill>
                <a:latin typeface="SutonnyMJ" pitchFamily="2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SutonnyMJ" pitchFamily="2" charset="0"/>
                <a:cs typeface="Arial" charset="0"/>
              </a:rPr>
              <a:t>Lvevi</a:t>
            </a:r>
            <a:r>
              <a:rPr lang="en-US" sz="2000" b="1" dirty="0">
                <a:solidFill>
                  <a:srgbClr val="7030A0"/>
                </a:solidFill>
                <a:latin typeface="SutonnyMJ" pitchFamily="2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SutonnyMJ" pitchFamily="2" charset="0"/>
                <a:cs typeface="Arial" charset="0"/>
              </a:rPr>
              <a:t>MÖnY</a:t>
            </a:r>
            <a:r>
              <a:rPr lang="en-US" sz="600" b="1" dirty="0">
                <a:solidFill>
                  <a:srgbClr val="7030A0"/>
                </a:solidFill>
                <a:latin typeface="SutonnyMJ" pitchFamily="2" charset="0"/>
                <a:cs typeface="Arial" charset="0"/>
              </a:rPr>
              <a:t> </a:t>
            </a:r>
            <a:r>
              <a:rPr lang="en-US" sz="1400" b="1" dirty="0">
                <a:latin typeface="SutonnyMJ" pitchFamily="2" charset="0"/>
                <a:cs typeface="Arial" charset="0"/>
              </a:rPr>
              <a:t>(</a:t>
            </a:r>
            <a:r>
              <a:rPr lang="en-US" sz="200" b="1" dirty="0">
                <a:latin typeface="SutonnyMJ" pitchFamily="2" charset="0"/>
                <a:cs typeface="Arial" charset="0"/>
              </a:rPr>
              <a:t> </a:t>
            </a:r>
            <a:r>
              <a:rPr lang="en-US" sz="1400" b="1" dirty="0">
                <a:solidFill>
                  <a:srgbClr val="0101C5"/>
                </a:solidFill>
                <a:latin typeface="SutonnyMJ" pitchFamily="2" charset="0"/>
                <a:cs typeface="Arial" charset="0"/>
              </a:rPr>
              <a:t>40 </a:t>
            </a:r>
            <a:r>
              <a:rPr lang="en-US" sz="1400" b="1" dirty="0" err="1">
                <a:solidFill>
                  <a:srgbClr val="0101C5"/>
                </a:solidFill>
                <a:latin typeface="SutonnyMJ" pitchFamily="2" charset="0"/>
                <a:cs typeface="Arial" charset="0"/>
              </a:rPr>
              <a:t>eQ‡ii</a:t>
            </a:r>
            <a:r>
              <a:rPr lang="en-US" sz="1400" b="1" dirty="0">
                <a:solidFill>
                  <a:srgbClr val="0101C5"/>
                </a:solidFill>
                <a:latin typeface="SutonnyMJ" pitchFamily="2" charset="0"/>
                <a:cs typeface="Arial" charset="0"/>
              </a:rPr>
              <a:t> ci </a:t>
            </a:r>
            <a:r>
              <a:rPr lang="en-US" sz="1400" b="1" dirty="0" err="1">
                <a:solidFill>
                  <a:srgbClr val="0101C5"/>
                </a:solidFill>
                <a:latin typeface="SutonnyMJ" pitchFamily="2" charset="0"/>
                <a:cs typeface="Arial" charset="0"/>
              </a:rPr>
              <a:t>Aek¨B</a:t>
            </a:r>
            <a:r>
              <a:rPr lang="en-US" sz="1400" b="1" dirty="0">
                <a:solidFill>
                  <a:srgbClr val="0101C5"/>
                </a:solidFill>
                <a:latin typeface="SutonnyMJ" pitchFamily="2" charset="0"/>
                <a:cs typeface="Arial" charset="0"/>
              </a:rPr>
              <a:t>,</a:t>
            </a:r>
            <a:r>
              <a:rPr lang="en-US" sz="700" b="1" dirty="0">
                <a:solidFill>
                  <a:srgbClr val="0101C5"/>
                </a:solidFill>
                <a:latin typeface="SutonnyMJ" pitchFamily="2" charset="0"/>
                <a:cs typeface="Arial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SutonnyMJ" pitchFamily="2" charset="0"/>
                <a:cs typeface="Arial" charset="0"/>
              </a:rPr>
              <a:t>nvZ</a:t>
            </a:r>
            <a:r>
              <a:rPr lang="en-US" sz="1400" b="1" dirty="0">
                <a:solidFill>
                  <a:srgbClr val="0070C0"/>
                </a:solidFill>
                <a:latin typeface="SutonnyMJ" pitchFamily="2" charset="0"/>
                <a:cs typeface="Arial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SutonnyMJ" pitchFamily="2" charset="0"/>
                <a:cs typeface="Arial" charset="0"/>
              </a:rPr>
              <a:t>bv</a:t>
            </a:r>
            <a:r>
              <a:rPr lang="en-US" sz="1400" b="1" dirty="0">
                <a:solidFill>
                  <a:srgbClr val="0070C0"/>
                </a:solidFill>
                <a:latin typeface="SutonnyMJ" pitchFamily="2" charset="0"/>
                <a:cs typeface="Arial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SutonnyMJ" pitchFamily="2" charset="0"/>
                <a:cs typeface="Arial" charset="0"/>
              </a:rPr>
              <a:t>bovPov</a:t>
            </a:r>
            <a:r>
              <a:rPr lang="en-US" sz="1400" b="1" dirty="0">
                <a:solidFill>
                  <a:srgbClr val="0070C0"/>
                </a:solidFill>
                <a:latin typeface="SutonnyMJ" pitchFamily="2" charset="0"/>
                <a:cs typeface="Arial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SutonnyMJ" pitchFamily="2" charset="0"/>
                <a:cs typeface="Arial" charset="0"/>
              </a:rPr>
              <a:t>K‡i</a:t>
            </a:r>
            <a:r>
              <a:rPr lang="en-US" sz="1400" b="1" dirty="0">
                <a:solidFill>
                  <a:srgbClr val="0070C0"/>
                </a:solidFill>
                <a:latin typeface="SutonnyMJ" pitchFamily="2" charset="0"/>
                <a:cs typeface="Arial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SutonnyMJ" pitchFamily="2" charset="0"/>
                <a:cs typeface="Arial" charset="0"/>
              </a:rPr>
              <a:t>wPev‡bv</a:t>
            </a:r>
            <a:r>
              <a:rPr lang="en-US" sz="1400" b="1" dirty="0">
                <a:latin typeface="SutonnyMJ" pitchFamily="2" charset="0"/>
                <a:cs typeface="Arial" charset="0"/>
              </a:rPr>
              <a:t>,</a:t>
            </a:r>
            <a:r>
              <a:rPr lang="en-US" sz="400" b="1" dirty="0">
                <a:latin typeface="SutonnyMJ" pitchFamily="2" charset="0"/>
                <a:cs typeface="Arial" charset="0"/>
              </a:rPr>
              <a:t> </a:t>
            </a:r>
            <a:r>
              <a:rPr lang="en-US" sz="1400" b="1" dirty="0" err="1">
                <a:latin typeface="SutonnyMJ" pitchFamily="2" charset="0"/>
                <a:cs typeface="Arial" charset="0"/>
              </a:rPr>
              <a:t>LvIqv</a:t>
            </a:r>
            <a:r>
              <a:rPr lang="en-US" sz="1400" b="1" dirty="0">
                <a:latin typeface="SutonnyMJ" pitchFamily="2" charset="0"/>
                <a:cs typeface="Arial" charset="0"/>
              </a:rPr>
              <a:t> †</a:t>
            </a:r>
            <a:r>
              <a:rPr lang="en-US" sz="1400" b="1" dirty="0" err="1">
                <a:latin typeface="SutonnyMJ" pitchFamily="2" charset="0"/>
                <a:cs typeface="Arial" charset="0"/>
              </a:rPr>
              <a:t>k‡l</a:t>
            </a:r>
            <a:r>
              <a:rPr lang="en-US" sz="1400" b="1" dirty="0">
                <a:latin typeface="SutonnyMJ" pitchFamily="2" charset="0"/>
                <a:cs typeface="Arial" charset="0"/>
              </a:rPr>
              <a:t> </a:t>
            </a:r>
            <a:r>
              <a:rPr lang="en-US" sz="1400" b="1" dirty="0" err="1">
                <a:solidFill>
                  <a:srgbClr val="D000A3"/>
                </a:solidFill>
                <a:latin typeface="SutonnyMJ" pitchFamily="2" charset="0"/>
                <a:cs typeface="Arial" charset="0"/>
              </a:rPr>
              <a:t>eRªvm‡b</a:t>
            </a:r>
            <a:r>
              <a:rPr lang="en-US" sz="1400" b="1" dirty="0">
                <a:solidFill>
                  <a:srgbClr val="D000A3"/>
                </a:solidFill>
                <a:latin typeface="SutonnyMJ" pitchFamily="2" charset="0"/>
                <a:cs typeface="Arial" charset="0"/>
              </a:rPr>
              <a:t> </a:t>
            </a:r>
            <a:r>
              <a:rPr lang="en-US" sz="1400" b="1" dirty="0" err="1">
                <a:latin typeface="SutonnyMJ" pitchFamily="2" charset="0"/>
                <a:cs typeface="Arial" charset="0"/>
              </a:rPr>
              <a:t>emv</a:t>
            </a:r>
            <a:r>
              <a:rPr lang="en-US" sz="1400" b="1" dirty="0">
                <a:latin typeface="SutonnyMJ" pitchFamily="2" charset="0"/>
                <a:cs typeface="Arial" charset="0"/>
              </a:rPr>
              <a:t>; </a:t>
            </a:r>
            <a:r>
              <a:rPr lang="en-US" sz="1400" b="1" dirty="0" err="1">
                <a:latin typeface="SutonnyMJ" pitchFamily="2" charset="0"/>
                <a:cs typeface="Arial" charset="0"/>
              </a:rPr>
              <a:t>djvdj</a:t>
            </a:r>
            <a:r>
              <a:rPr lang="en-US" sz="1400" b="1" dirty="0">
                <a:latin typeface="SutonnyMJ" pitchFamily="2" charset="0"/>
                <a:cs typeface="Arial" charset="0"/>
              </a:rPr>
              <a:t> </a:t>
            </a:r>
            <a:r>
              <a:rPr lang="en-US" sz="1400" b="1" dirty="0" err="1">
                <a:latin typeface="SutonnyMJ" pitchFamily="2" charset="0"/>
                <a:cs typeface="Arial" charset="0"/>
              </a:rPr>
              <a:t>Lvevi</a:t>
            </a:r>
            <a:r>
              <a:rPr lang="en-US" sz="1400" b="1" dirty="0">
                <a:latin typeface="SutonnyMJ" pitchFamily="2" charset="0"/>
                <a:cs typeface="Arial" charset="0"/>
              </a:rPr>
              <a:t> `ª</a:t>
            </a:r>
            <a:r>
              <a:rPr lang="en-US" sz="1400" b="1" dirty="0" err="1">
                <a:latin typeface="SutonnyMJ" pitchFamily="2" charset="0"/>
                <a:cs typeface="Arial" charset="0"/>
              </a:rPr>
              <a:t>æZ</a:t>
            </a:r>
            <a:r>
              <a:rPr lang="en-US" sz="1400" b="1" dirty="0">
                <a:latin typeface="SutonnyMJ" pitchFamily="2" charset="0"/>
                <a:cs typeface="Arial" charset="0"/>
              </a:rPr>
              <a:t> </a:t>
            </a:r>
            <a:r>
              <a:rPr lang="en-US" sz="1400" b="1" dirty="0" err="1">
                <a:latin typeface="SutonnyMJ" pitchFamily="2" charset="0"/>
                <a:cs typeface="Arial" charset="0"/>
              </a:rPr>
              <a:t>nRg</a:t>
            </a:r>
            <a:r>
              <a:rPr lang="en-US" sz="1400" b="1" dirty="0">
                <a:latin typeface="SutonnyMJ" pitchFamily="2" charset="0"/>
                <a:cs typeface="Arial" charset="0"/>
              </a:rPr>
              <a:t> )</a:t>
            </a:r>
          </a:p>
          <a:p>
            <a:pPr>
              <a:defRPr/>
            </a:pPr>
            <a:r>
              <a:rPr lang="en-US" sz="2000" b="1" dirty="0">
                <a:solidFill>
                  <a:srgbClr val="7030A0"/>
                </a:solidFill>
                <a:latin typeface="SutonnyMJ" pitchFamily="2" charset="0"/>
                <a:cs typeface="Arial" charset="0"/>
              </a:rPr>
              <a:t>-   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Raw, Steamed, Boiled </a:t>
            </a:r>
            <a:r>
              <a:rPr lang="en-US" sz="2000" b="1" dirty="0" err="1">
                <a:solidFill>
                  <a:srgbClr val="7030A0"/>
                </a:solidFill>
                <a:latin typeface="SutonnyMJ" pitchFamily="2" charset="0"/>
                <a:cs typeface="Arial" charset="0"/>
              </a:rPr>
              <a:t>Lvevi</a:t>
            </a:r>
            <a:r>
              <a:rPr lang="en-US" sz="2000" b="1" dirty="0">
                <a:solidFill>
                  <a:srgbClr val="7030A0"/>
                </a:solidFill>
                <a:latin typeface="SutonnyMJ" pitchFamily="2" charset="0"/>
                <a:cs typeface="Arial" charset="0"/>
              </a:rPr>
              <a:t> ‡</a:t>
            </a:r>
            <a:r>
              <a:rPr lang="en-US" sz="2000" b="1" dirty="0" err="1">
                <a:solidFill>
                  <a:srgbClr val="7030A0"/>
                </a:solidFill>
                <a:latin typeface="SutonnyMJ" pitchFamily="2" charset="0"/>
                <a:cs typeface="Arial" charset="0"/>
              </a:rPr>
              <a:t>ekx</a:t>
            </a:r>
            <a:r>
              <a:rPr lang="en-US" sz="2000" b="1" dirty="0">
                <a:solidFill>
                  <a:srgbClr val="7030A0"/>
                </a:solidFill>
                <a:latin typeface="SutonnyMJ" pitchFamily="2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SutonnyMJ" pitchFamily="2" charset="0"/>
                <a:cs typeface="Arial" charset="0"/>
              </a:rPr>
              <a:t>MÖnY</a:t>
            </a:r>
            <a:r>
              <a:rPr lang="en-US" sz="2000" b="1" dirty="0">
                <a:solidFill>
                  <a:srgbClr val="7030A0"/>
                </a:solidFill>
                <a:latin typeface="SutonnyMJ" pitchFamily="2" charset="0"/>
                <a:cs typeface="Arial" charset="0"/>
              </a:rPr>
              <a:t>|</a:t>
            </a:r>
          </a:p>
        </p:txBody>
      </p:sp>
      <p:pic>
        <p:nvPicPr>
          <p:cNvPr id="26" name="Picture 30">
            <a:extLst>
              <a:ext uri="{FF2B5EF4-FFF2-40B4-BE49-F238E27FC236}">
                <a16:creationId xmlns:a16="http://schemas.microsoft.com/office/drawing/2014/main" id="{83035533-F397-6340-2261-862349D25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0" y="2678113"/>
            <a:ext cx="938213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AF5A4A13-0747-75E7-CF43-56F1DCFAC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4" b="2338"/>
          <a:stretch>
            <a:fillRect/>
          </a:stretch>
        </p:blipFill>
        <p:spPr bwMode="auto">
          <a:xfrm>
            <a:off x="304800" y="1571625"/>
            <a:ext cx="4343400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D4A6C630-15C1-E5F7-9A33-71E89CE9FD70}"/>
              </a:ext>
            </a:extLst>
          </p:cNvPr>
          <p:cNvGraphicFramePr>
            <a:graphicFrameLocks noGrp="1"/>
          </p:cNvGraphicFramePr>
          <p:nvPr/>
        </p:nvGraphicFramePr>
        <p:xfrm>
          <a:off x="5638800" y="715963"/>
          <a:ext cx="5143500" cy="58086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738">
                <a:tc gridSpan="2">
                  <a:txBody>
                    <a:bodyPr/>
                    <a:lstStyle/>
                    <a:p>
                      <a:pPr algn="just"/>
                      <a:r>
                        <a:rPr lang="en-US" sz="1700" b="1" dirty="0">
                          <a:latin typeface="Times New Roman" pitchFamily="18" charset="0"/>
                          <a:cs typeface="Times New Roman" pitchFamily="18" charset="0"/>
                        </a:rPr>
                        <a:t>             China Study</a:t>
                      </a:r>
                      <a:r>
                        <a:rPr lang="en-US" sz="17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Based </a:t>
                      </a:r>
                      <a:r>
                        <a:rPr lang="en-US" sz="1700" b="1" dirty="0">
                          <a:solidFill>
                            <a:srgbClr val="D000A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DIP</a:t>
                      </a:r>
                      <a:r>
                        <a:rPr lang="en-US" sz="1700" b="1" baseline="0" dirty="0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Diet Plan</a:t>
                      </a:r>
                      <a:endParaRPr lang="en-US" sz="1700" b="1" dirty="0">
                        <a:solidFill>
                          <a:srgbClr val="0101C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738">
                <a:tc gridSpan="2">
                  <a:txBody>
                    <a:bodyPr/>
                    <a:lstStyle/>
                    <a:p>
                      <a:pPr algn="just"/>
                      <a:r>
                        <a:rPr lang="en-US" sz="1700" b="1">
                          <a:latin typeface="Times New Roman" pitchFamily="18" charset="0"/>
                          <a:cs typeface="Times New Roman" pitchFamily="18" charset="0"/>
                        </a:rPr>
                        <a:t> Step-1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738">
                <a:tc gridSpan="2">
                  <a:txBody>
                    <a:bodyPr/>
                    <a:lstStyle/>
                    <a:p>
                      <a:pPr algn="just"/>
                      <a:r>
                        <a:rPr lang="en-US" sz="1700" b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‡</a:t>
                      </a:r>
                      <a:r>
                        <a:rPr lang="en-US" sz="1700" b="1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fvi‡ejv</a:t>
                      </a:r>
                      <a:r>
                        <a:rPr lang="en-US" sz="1700" b="1" baseline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700" b="1" baseline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Lvwj‡c‡U</a:t>
                      </a:r>
                      <a:endParaRPr lang="en-US" sz="1700" b="1">
                        <a:solidFill>
                          <a:srgbClr val="0000CC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738">
                <a:tc gridSpan="2">
                  <a:txBody>
                    <a:bodyPr/>
                    <a:lstStyle/>
                    <a:p>
                      <a:pPr algn="just"/>
                      <a:r>
                        <a:rPr lang="en-US" sz="1700" b="1" dirty="0">
                          <a:latin typeface="SutonnyMJ" pitchFamily="2" charset="0"/>
                        </a:rPr>
                        <a:t> </a:t>
                      </a:r>
                      <a:r>
                        <a:rPr lang="en-US" sz="1700" b="1" dirty="0" err="1">
                          <a:latin typeface="SutonnyMJ" pitchFamily="2" charset="0"/>
                        </a:rPr>
                        <a:t>Av`v</a:t>
                      </a:r>
                      <a:r>
                        <a:rPr lang="en-US" sz="1700" b="1" dirty="0">
                          <a:latin typeface="SutonnyMJ" pitchFamily="2" charset="0"/>
                        </a:rPr>
                        <a:t> : 1/2-1 </a:t>
                      </a:r>
                      <a:r>
                        <a:rPr lang="en-US" sz="1700" b="1" dirty="0" err="1">
                          <a:latin typeface="SutonnyMJ" pitchFamily="2" charset="0"/>
                        </a:rPr>
                        <a:t>BwÂ</a:t>
                      </a:r>
                      <a:r>
                        <a:rPr lang="en-US" sz="1700" b="1" dirty="0">
                          <a:latin typeface="SutonnyMJ" pitchFamily="2" charset="0"/>
                        </a:rPr>
                        <a:t> 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+ </a:t>
                      </a:r>
                      <a:r>
                        <a:rPr lang="en-US" sz="1700" b="1" dirty="0" err="1">
                          <a:latin typeface="SutonnyMJ" pitchFamily="2" charset="0"/>
                        </a:rPr>
                        <a:t>Zzjwm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1700" b="1" baseline="0" dirty="0" err="1">
                          <a:latin typeface="SutonnyMJ" pitchFamily="2" charset="0"/>
                        </a:rPr>
                        <a:t>cvZv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 5wU; </a:t>
                      </a:r>
                      <a:r>
                        <a:rPr lang="en-US" sz="1700" b="1" baseline="0" dirty="0" err="1">
                          <a:latin typeface="SutonnyMJ" pitchFamily="2" charset="0"/>
                        </a:rPr>
                        <a:t>wPwe‡q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1700" b="1" baseline="0" dirty="0" err="1">
                          <a:latin typeface="SutonnyMJ" pitchFamily="2" charset="0"/>
                        </a:rPr>
                        <a:t>ev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1700" b="1" baseline="0" dirty="0" err="1">
                          <a:latin typeface="SutonnyMJ" pitchFamily="2" charset="0"/>
                        </a:rPr>
                        <a:t>im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1700" b="1" baseline="0" dirty="0" err="1">
                          <a:latin typeface="SutonnyMJ" pitchFamily="2" charset="0"/>
                        </a:rPr>
                        <a:t>K‡i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1700" b="1" baseline="0" dirty="0" err="1">
                          <a:latin typeface="SutonnyMJ" pitchFamily="2" charset="0"/>
                        </a:rPr>
                        <a:t>cvb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|</a:t>
                      </a:r>
                      <a:endParaRPr lang="en-US" sz="1700" b="1" dirty="0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738">
                <a:tc gridSpan="2">
                  <a:txBody>
                    <a:bodyPr/>
                    <a:lstStyle/>
                    <a:p>
                      <a:pPr algn="just"/>
                      <a:r>
                        <a:rPr lang="en-US" sz="1700" b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700" b="1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mKvj</a:t>
                      </a:r>
                      <a:r>
                        <a:rPr lang="en-US" sz="1700" b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-`</a:t>
                      </a:r>
                      <a:r>
                        <a:rPr lang="en-US" sz="1700" b="1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ycyi</a:t>
                      </a:r>
                      <a:r>
                        <a:rPr lang="en-US" sz="700" b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700" b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(12</a:t>
                      </a:r>
                      <a:r>
                        <a:rPr lang="en-US" sz="1700" b="1" baseline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700" b="1" baseline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Uv</a:t>
                      </a:r>
                      <a:r>
                        <a:rPr lang="en-US" sz="1700" b="1" baseline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700" b="1" baseline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ch©šÍ</a:t>
                      </a:r>
                      <a:r>
                        <a:rPr lang="en-US" sz="1700" b="1" baseline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)</a:t>
                      </a:r>
                      <a:endParaRPr lang="en-US" sz="1700" b="1">
                        <a:solidFill>
                          <a:srgbClr val="0000CC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6350">
                <a:tc gridSpan="2">
                  <a:txBody>
                    <a:bodyPr/>
                    <a:lstStyle/>
                    <a:p>
                      <a:pPr algn="just"/>
                      <a:endParaRPr lang="en-US" sz="1700" b="1" dirty="0">
                        <a:latin typeface="SutonnyMJ" pitchFamily="2" charset="0"/>
                      </a:endParaRPr>
                    </a:p>
                    <a:p>
                      <a:pPr algn="just"/>
                      <a:r>
                        <a:rPr lang="en-US" sz="1700" b="1" dirty="0">
                          <a:latin typeface="SutonnyMJ" pitchFamily="2" charset="0"/>
                        </a:rPr>
                        <a:t>  3-4 </a:t>
                      </a:r>
                      <a:r>
                        <a:rPr lang="en-US" sz="1700" b="1" dirty="0" err="1">
                          <a:latin typeface="SutonnyMJ" pitchFamily="2" charset="0"/>
                        </a:rPr>
                        <a:t>cÖKvi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1700" b="1" baseline="0" dirty="0" err="1">
                          <a:latin typeface="SutonnyMJ" pitchFamily="2" charset="0"/>
                        </a:rPr>
                        <a:t>wgw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÷ </a:t>
                      </a:r>
                      <a:r>
                        <a:rPr lang="en-US" sz="1700" b="1" baseline="0" dirty="0" err="1">
                          <a:latin typeface="SutonnyMJ" pitchFamily="2" charset="0"/>
                        </a:rPr>
                        <a:t>dj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                  (</a:t>
                      </a:r>
                      <a:r>
                        <a:rPr lang="en-US" sz="1700" b="1" baseline="0" dirty="0" err="1">
                          <a:latin typeface="SutonnyMJ" pitchFamily="2" charset="0"/>
                        </a:rPr>
                        <a:t>IRb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 10*) =------</a:t>
                      </a:r>
                      <a:r>
                        <a:rPr lang="en-US" sz="1700" b="1" baseline="0" dirty="0" err="1">
                          <a:latin typeface="SutonnyMJ" pitchFamily="2" charset="0"/>
                        </a:rPr>
                        <a:t>MÖvg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|</a:t>
                      </a:r>
                      <a:r>
                        <a:rPr lang="en-US" sz="800" b="1" baseline="0" dirty="0">
                          <a:latin typeface="SutonnyMJ" pitchFamily="2" charset="0"/>
                        </a:rPr>
                        <a:t> </a:t>
                      </a:r>
                    </a:p>
                    <a:p>
                      <a:pPr algn="just"/>
                      <a:endParaRPr lang="en-US" sz="1200" b="1" dirty="0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738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Times New Roman" pitchFamily="18" charset="0"/>
                          <a:cs typeface="Times New Roman" pitchFamily="18" charset="0"/>
                        </a:rPr>
                        <a:t> Step-2</a:t>
                      </a:r>
                      <a:r>
                        <a:rPr lang="en-US" sz="1700" b="1" dirty="0">
                          <a:latin typeface="+mn-lt"/>
                        </a:rPr>
                        <a:t> : </a:t>
                      </a:r>
                      <a:r>
                        <a:rPr lang="en-US" sz="1700" b="1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`</a:t>
                      </a:r>
                      <a:r>
                        <a:rPr lang="en-US" sz="1700" b="1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ycyi</a:t>
                      </a:r>
                      <a:r>
                        <a:rPr lang="en-US" sz="1100" b="1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7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I </a:t>
                      </a:r>
                      <a:r>
                        <a:rPr lang="en-US" sz="1100" b="1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700" b="1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ivZ</a:t>
                      </a:r>
                      <a:endParaRPr lang="en-US" sz="1700" b="1" dirty="0">
                        <a:solidFill>
                          <a:srgbClr val="0000CC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en-US" sz="1400" dirty="0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85981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‡cøU-1 :</a:t>
                      </a:r>
                      <a:r>
                        <a:rPr lang="en-US" sz="17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7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3-</a:t>
                      </a:r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4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cÖKvi</a:t>
                      </a:r>
                      <a:r>
                        <a:rPr lang="en-US" sz="17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7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KuvPv</a:t>
                      </a:r>
                      <a:r>
                        <a:rPr lang="en-US" sz="17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7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mvjv</a:t>
                      </a:r>
                      <a:r>
                        <a:rPr lang="en-US" sz="17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`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    </a:t>
                      </a:r>
                      <a:r>
                        <a:rPr lang="en-US" sz="1700" b="1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‡cøU-2 </a:t>
                      </a:r>
                      <a:r>
                        <a:rPr lang="en-US" sz="1700" b="1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: </a:t>
                      </a:r>
                      <a:r>
                        <a:rPr lang="en-US" sz="1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 </a:t>
                      </a:r>
                      <a:r>
                        <a:rPr lang="en-US" sz="1700" b="1" dirty="0">
                          <a:latin typeface="SutonnyMJ" pitchFamily="2" charset="0"/>
                        </a:rPr>
                        <a:t>‡</a:t>
                      </a:r>
                      <a:r>
                        <a:rPr lang="en-US" sz="1700" b="1" dirty="0" err="1">
                          <a:latin typeface="SutonnyMJ" pitchFamily="2" charset="0"/>
                        </a:rPr>
                        <a:t>UªwWkbvj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 †</a:t>
                      </a:r>
                      <a:r>
                        <a:rPr lang="en-US" sz="1700" b="1" baseline="0" dirty="0" err="1">
                          <a:latin typeface="SutonnyMJ" pitchFamily="2" charset="0"/>
                        </a:rPr>
                        <a:t>fwR‡Uej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1700" b="1" baseline="0" dirty="0" err="1">
                          <a:latin typeface="SutonnyMJ" pitchFamily="2" charset="0"/>
                        </a:rPr>
                        <a:t>Lvevi</a:t>
                      </a:r>
                      <a:endParaRPr lang="en-US" sz="1700" b="1" baseline="0" dirty="0">
                        <a:latin typeface="SutonnyMJ" pitchFamily="2" charset="0"/>
                      </a:endParaRPr>
                    </a:p>
                    <a:p>
                      <a:pPr algn="just"/>
                      <a:endParaRPr lang="en-US" sz="1700" b="1" baseline="0" dirty="0">
                        <a:latin typeface="SutonnyMJ" pitchFamily="2" charset="0"/>
                      </a:endParaRPr>
                    </a:p>
                    <a:p>
                      <a:pPr algn="just"/>
                      <a:r>
                        <a:rPr lang="en-US" sz="1700" b="1" baseline="0" dirty="0">
                          <a:latin typeface="SutonnyMJ" pitchFamily="2" charset="0"/>
                        </a:rPr>
                        <a:t>                                    30 </a:t>
                      </a:r>
                      <a:r>
                        <a:rPr lang="en-US" sz="1700" b="1" baseline="0" dirty="0" err="1">
                          <a:latin typeface="SutonnyMJ" pitchFamily="2" charset="0"/>
                        </a:rPr>
                        <a:t>wgwbU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1700" b="1" baseline="0" dirty="0" err="1">
                          <a:latin typeface="SutonnyMJ" pitchFamily="2" charset="0"/>
                        </a:rPr>
                        <a:t>c‡i</a:t>
                      </a:r>
                      <a:endParaRPr lang="en-US" sz="1700" b="1" baseline="0" dirty="0">
                        <a:latin typeface="SutonnyMJ" pitchFamily="2" charset="0"/>
                      </a:endParaRPr>
                    </a:p>
                    <a:p>
                      <a:pPr algn="just"/>
                      <a:endParaRPr lang="en-US" sz="1700" b="1" baseline="0" dirty="0">
                        <a:latin typeface="SutonnyMJ" pitchFamily="2" charset="0"/>
                      </a:endParaRPr>
                    </a:p>
                    <a:p>
                      <a:pPr algn="just"/>
                      <a:endParaRPr lang="en-US" sz="400" b="1" baseline="0" dirty="0">
                        <a:latin typeface="SutonnyMJ" pitchFamily="2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baseline="0" dirty="0">
                          <a:latin typeface="SutonnyMJ" pitchFamily="2" charset="0"/>
                        </a:rPr>
                        <a:t>       (</a:t>
                      </a:r>
                      <a:r>
                        <a:rPr lang="en-US" sz="1700" b="1" baseline="0" dirty="0" err="1">
                          <a:latin typeface="SutonnyMJ" pitchFamily="2" charset="0"/>
                        </a:rPr>
                        <a:t>IRb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 5) =------</a:t>
                      </a:r>
                      <a:r>
                        <a:rPr lang="en-US" sz="1700" b="1" baseline="0" dirty="0" err="1">
                          <a:latin typeface="SutonnyMJ" pitchFamily="2" charset="0"/>
                        </a:rPr>
                        <a:t>MÖvg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                (</a:t>
                      </a:r>
                      <a:r>
                        <a:rPr lang="en-US" sz="1700" b="1" baseline="0" dirty="0" err="1">
                          <a:latin typeface="SutonnyMJ" pitchFamily="2" charset="0"/>
                        </a:rPr>
                        <a:t>IRb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lang="en-US" sz="17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3) =------</a:t>
                      </a:r>
                      <a:r>
                        <a:rPr lang="en-US" sz="1700" b="1" baseline="0" dirty="0" err="1">
                          <a:latin typeface="SutonnyMJ" pitchFamily="2" charset="0"/>
                        </a:rPr>
                        <a:t>MÖvg</a:t>
                      </a:r>
                      <a:r>
                        <a:rPr lang="en-US" sz="1700" b="1" baseline="0" dirty="0">
                          <a:latin typeface="SutonnyMJ" pitchFamily="2" charset="0"/>
                        </a:rPr>
                        <a:t>|</a:t>
                      </a:r>
                      <a:r>
                        <a:rPr lang="en-US" sz="17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* </a:t>
                      </a:r>
                      <a:endParaRPr lang="en-US" sz="1700" b="1" dirty="0">
                        <a:solidFill>
                          <a:srgbClr val="FF0000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738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Times New Roman" pitchFamily="18" charset="0"/>
                          <a:cs typeface="Times New Roman" pitchFamily="18" charset="0"/>
                        </a:rPr>
                        <a:t> Step-3</a:t>
                      </a:r>
                      <a:endParaRPr lang="en-US" sz="17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0" marB="4574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73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     </a:t>
                      </a:r>
                      <a:r>
                        <a:rPr lang="en-US" sz="1700" b="1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mvivw`b</a:t>
                      </a:r>
                      <a:r>
                        <a:rPr lang="en-US" sz="1700" b="1" baseline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700" b="1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bv¯Ív</a:t>
                      </a:r>
                      <a:endParaRPr lang="en-US" sz="1700" b="1">
                        <a:solidFill>
                          <a:schemeClr val="tx1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           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hv</a:t>
                      </a:r>
                      <a:r>
                        <a:rPr lang="en-US" sz="15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Kgv‡Z</a:t>
                      </a:r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n‡e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0155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wfRv‡bv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bvU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- 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IRb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hZ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ZZ 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MÖvg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SutonnyMJ" pitchFamily="2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wfRv‡bv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exR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-</a:t>
                      </a: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1 †</a:t>
                      </a:r>
                      <a:r>
                        <a:rPr lang="en-US" sz="15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Uwej</a:t>
                      </a: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5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Pv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SutonnyMJ" pitchFamily="2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dj</a:t>
                      </a: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- </a:t>
                      </a:r>
                      <a:r>
                        <a:rPr lang="en-US" sz="15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hZ</a:t>
                      </a: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5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Lywk</a:t>
                      </a: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, 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KwP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Wv‡ei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Rj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- </a:t>
                      </a:r>
                      <a:r>
                        <a:rPr lang="en-US" sz="15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hZ</a:t>
                      </a: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5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Lywk</a:t>
                      </a: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,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ûbRv</a:t>
                      </a: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5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Pv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(</a:t>
                      </a:r>
                      <a:r>
                        <a:rPr lang="en-US" sz="11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w`‡b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1-2 </a:t>
                      </a:r>
                      <a:r>
                        <a:rPr lang="en-US" sz="11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evi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)</a:t>
                      </a:r>
                      <a:endParaRPr lang="en-US" sz="1500" b="1" baseline="0" dirty="0">
                        <a:solidFill>
                          <a:schemeClr val="tx1"/>
                        </a:solidFill>
                        <a:latin typeface="SutonnyMJ" pitchFamily="2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m~‡</a:t>
                      </a:r>
                      <a:r>
                        <a:rPr lang="en-US" sz="15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h©i</a:t>
                      </a: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5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Av‡jv</a:t>
                      </a: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30-40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5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wgwbU</a:t>
                      </a: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Ave¯’</a:t>
                      </a:r>
                      <a:r>
                        <a:rPr lang="en-US" sz="15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vb</a:t>
                      </a:r>
                      <a:endParaRPr lang="en-US" sz="1500" b="1" baseline="0" dirty="0">
                        <a:solidFill>
                          <a:schemeClr val="tx1"/>
                        </a:solidFill>
                        <a:latin typeface="SutonnyMJ" pitchFamily="2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5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nvjKv</a:t>
                      </a: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Mig </a:t>
                      </a:r>
                      <a:r>
                        <a:rPr lang="en-US" sz="15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Rj</a:t>
                      </a: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5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cvb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(100wgwj/3 †</a:t>
                      </a:r>
                      <a:r>
                        <a:rPr lang="en-US" sz="12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KwR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= Meat , Milk minimize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= Refine Food minimize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= Process food minimize.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</a:t>
                      </a:r>
                      <a:r>
                        <a:rPr lang="en-US" sz="15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ivZ</a:t>
                      </a: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8 </a:t>
                      </a:r>
                      <a:r>
                        <a:rPr lang="en-US" sz="15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UvÕi</a:t>
                      </a: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5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Av‡MB</a:t>
                      </a: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5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Lvevi</a:t>
                      </a: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5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MÖnY</a:t>
                      </a: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|</a:t>
                      </a:r>
                      <a:endParaRPr lang="en-US" sz="1100" b="1" baseline="0" dirty="0">
                        <a:solidFill>
                          <a:schemeClr val="tx1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6873"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* </a:t>
                      </a:r>
                      <a:r>
                        <a:rPr lang="en-US" sz="1200" dirty="0" err="1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RwUj</a:t>
                      </a:r>
                      <a:r>
                        <a:rPr lang="en-US" sz="1200" dirty="0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 †</a:t>
                      </a:r>
                      <a:r>
                        <a:rPr lang="en-US" sz="1200" dirty="0" err="1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K‡m</a:t>
                      </a:r>
                      <a:r>
                        <a:rPr lang="en-US" sz="1200" dirty="0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†cøU-2 </a:t>
                      </a:r>
                      <a:r>
                        <a:rPr lang="en-US" sz="1200" b="1" dirty="0" err="1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iv‡Z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bv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 †</a:t>
                      </a:r>
                      <a:r>
                        <a:rPr lang="en-US" sz="1200" b="1" dirty="0" err="1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L‡q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eis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 </a:t>
                      </a:r>
                      <a:r>
                        <a:rPr lang="en-US" sz="1200" b="1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‡cøU-1 </a:t>
                      </a:r>
                      <a:r>
                        <a:rPr lang="en-US" sz="12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mv‡_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IRb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hZ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ZZ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wgwj</a:t>
                      </a:r>
                      <a:r>
                        <a:rPr lang="en-US" sz="1200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U‡g‡Uv</a:t>
                      </a:r>
                      <a:r>
                        <a:rPr lang="en-US" sz="120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/</a:t>
                      </a:r>
                      <a:r>
                        <a:rPr lang="en-US" sz="120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exU</a:t>
                      </a:r>
                      <a:r>
                        <a:rPr lang="en-US" sz="120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/</a:t>
                      </a:r>
                      <a:r>
                        <a:rPr lang="en-US" sz="120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MvRi</a:t>
                      </a:r>
                      <a:r>
                        <a:rPr lang="en-US" sz="120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--</a:t>
                      </a:r>
                      <a:r>
                        <a:rPr lang="en-US" sz="120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Rym</a:t>
                      </a:r>
                      <a:r>
                        <a:rPr lang="en-US" sz="120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MÖnY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|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FF0000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8623CA75-72AF-79FE-D1EE-1954679522F4}"/>
              </a:ext>
            </a:extLst>
          </p:cNvPr>
          <p:cNvSpPr/>
          <p:nvPr/>
        </p:nvSpPr>
        <p:spPr>
          <a:xfrm>
            <a:off x="5257800" y="1355997"/>
            <a:ext cx="228600" cy="4876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lIns="0" tIns="0" rIns="0" bIns="0" anchor="ctr"/>
          <a:lstStyle/>
          <a:p>
            <a:pPr algn="just">
              <a:defRPr/>
            </a:pPr>
            <a:r>
              <a:rPr lang="en-US" sz="1200">
                <a:latin typeface="SutonnyMJ" pitchFamily="2" charset="0"/>
              </a:rPr>
              <a:t> </a:t>
            </a:r>
            <a:r>
              <a:rPr lang="en-US" sz="1200" err="1">
                <a:latin typeface="SutonnyMJ" pitchFamily="2" charset="0"/>
              </a:rPr>
              <a:t>Dw</a:t>
            </a:r>
            <a:r>
              <a:rPr lang="en-US" sz="1200">
                <a:latin typeface="SutonnyMJ" pitchFamily="2" charset="0"/>
              </a:rPr>
              <a:t>™¢R </a:t>
            </a:r>
            <a:r>
              <a:rPr lang="en-US" sz="1200" err="1">
                <a:latin typeface="SutonnyMJ" pitchFamily="2" charset="0"/>
              </a:rPr>
              <a:t>Z_v</a:t>
            </a:r>
            <a:r>
              <a:rPr lang="en-US" sz="1200">
                <a:latin typeface="SutonnyMJ" pitchFamily="2" charset="0"/>
              </a:rPr>
              <a:t> </a:t>
            </a:r>
            <a:r>
              <a:rPr lang="en-US" sz="1100" err="1">
                <a:latin typeface="SutonnyMJ" pitchFamily="2" charset="0"/>
              </a:rPr>
              <a:t>dj</a:t>
            </a:r>
            <a:r>
              <a:rPr lang="en-US" sz="1100">
                <a:latin typeface="SutonnyMJ" pitchFamily="2" charset="0"/>
              </a:rPr>
              <a:t> </a:t>
            </a:r>
            <a:r>
              <a:rPr lang="en-US" sz="1100" err="1">
                <a:latin typeface="SutonnyMJ" pitchFamily="2" charset="0"/>
              </a:rPr>
              <a:t>ev</a:t>
            </a:r>
            <a:r>
              <a:rPr lang="en-US" sz="1100">
                <a:latin typeface="SutonnyMJ" pitchFamily="2" charset="0"/>
              </a:rPr>
              <a:t> </a:t>
            </a:r>
            <a:r>
              <a:rPr lang="en-US" sz="1100" err="1">
                <a:latin typeface="SutonnyMJ" pitchFamily="2" charset="0"/>
              </a:rPr>
              <a:t>mvjv</a:t>
            </a:r>
            <a:r>
              <a:rPr lang="en-US" sz="1100">
                <a:latin typeface="SutonnyMJ" pitchFamily="2" charset="0"/>
              </a:rPr>
              <a:t>` </a:t>
            </a:r>
            <a:r>
              <a:rPr lang="en-US" sz="1100" err="1">
                <a:latin typeface="SutonnyMJ" pitchFamily="2" charset="0"/>
              </a:rPr>
              <a:t>MÖn‡b</a:t>
            </a:r>
            <a:r>
              <a:rPr lang="en-US" sz="1100">
                <a:latin typeface="SutonnyMJ" pitchFamily="2" charset="0"/>
              </a:rPr>
              <a:t> </a:t>
            </a:r>
            <a:r>
              <a:rPr lang="en-US" sz="10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Acretin</a:t>
            </a:r>
            <a:r>
              <a:rPr lang="en-US" sz="1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Hormone </a:t>
            </a:r>
            <a:r>
              <a:rPr lang="en-US" sz="1050" err="1">
                <a:latin typeface="SutonnyMJ" pitchFamily="2" charset="0"/>
                <a:cs typeface="Times New Roman" pitchFamily="18" charset="0"/>
              </a:rPr>
              <a:t>ÿiY</a:t>
            </a:r>
            <a:r>
              <a:rPr lang="en-US" sz="1050">
                <a:latin typeface="SutonnyMJ" pitchFamily="2" charset="0"/>
                <a:cs typeface="Times New Roman" pitchFamily="18" charset="0"/>
              </a:rPr>
              <a:t> </a:t>
            </a:r>
            <a:r>
              <a:rPr lang="en-US" sz="1050" err="1">
                <a:latin typeface="SutonnyMJ" pitchFamily="2" charset="0"/>
                <a:cs typeface="Times New Roman" pitchFamily="18" charset="0"/>
              </a:rPr>
              <a:t>nq</a:t>
            </a:r>
            <a:r>
              <a:rPr lang="en-US" sz="1050">
                <a:latin typeface="SutonnyMJ" pitchFamily="2" charset="0"/>
                <a:cs typeface="Times New Roman" pitchFamily="18" charset="0"/>
              </a:rPr>
              <a:t> </a:t>
            </a:r>
            <a:r>
              <a:rPr lang="en-US" sz="1050" err="1">
                <a:latin typeface="SutonnyMJ" pitchFamily="2" charset="0"/>
                <a:cs typeface="Times New Roman" pitchFamily="18" charset="0"/>
              </a:rPr>
              <a:t>hv</a:t>
            </a:r>
            <a:r>
              <a:rPr lang="en-US" sz="1050">
                <a:latin typeface="SutonnyMJ" pitchFamily="2" charset="0"/>
                <a:cs typeface="Times New Roman" pitchFamily="18" charset="0"/>
              </a:rPr>
              <a:t> </a:t>
            </a:r>
            <a:r>
              <a:rPr lang="en-US" sz="1050" err="1">
                <a:latin typeface="SutonnyMJ" pitchFamily="2" charset="0"/>
                <a:cs typeface="Times New Roman" pitchFamily="18" charset="0"/>
              </a:rPr>
              <a:t>weUv</a:t>
            </a:r>
            <a:r>
              <a:rPr lang="en-US" sz="1050">
                <a:latin typeface="SutonnyMJ" pitchFamily="2" charset="0"/>
                <a:cs typeface="Times New Roman" pitchFamily="18" charset="0"/>
              </a:rPr>
              <a:t> †</a:t>
            </a:r>
            <a:r>
              <a:rPr lang="en-US" sz="1050" err="1">
                <a:latin typeface="SutonnyMJ" pitchFamily="2" charset="0"/>
                <a:cs typeface="Times New Roman" pitchFamily="18" charset="0"/>
              </a:rPr>
              <a:t>mj</a:t>
            </a:r>
            <a:r>
              <a:rPr lang="en-US" sz="1050">
                <a:latin typeface="SutonnyMJ" pitchFamily="2" charset="0"/>
                <a:cs typeface="Times New Roman" pitchFamily="18" charset="0"/>
              </a:rPr>
              <a:t> †_‡K </a:t>
            </a:r>
            <a:r>
              <a:rPr lang="en-US" sz="1050" err="1">
                <a:latin typeface="SutonnyMJ" pitchFamily="2" charset="0"/>
                <a:cs typeface="Times New Roman" pitchFamily="18" charset="0"/>
              </a:rPr>
              <a:t>Bbmywjb</a:t>
            </a:r>
            <a:r>
              <a:rPr lang="en-US" sz="1050">
                <a:latin typeface="SutonnyMJ" pitchFamily="2" charset="0"/>
                <a:cs typeface="Times New Roman" pitchFamily="18" charset="0"/>
              </a:rPr>
              <a:t> </a:t>
            </a:r>
            <a:r>
              <a:rPr lang="en-US" sz="1050" err="1">
                <a:latin typeface="SutonnyMJ" pitchFamily="2" charset="0"/>
                <a:cs typeface="Times New Roman" pitchFamily="18" charset="0"/>
              </a:rPr>
              <a:t>ÿi‡Y</a:t>
            </a:r>
            <a:r>
              <a:rPr lang="en-US" sz="1050">
                <a:latin typeface="SutonnyMJ" pitchFamily="2" charset="0"/>
                <a:cs typeface="Times New Roman" pitchFamily="18" charset="0"/>
              </a:rPr>
              <a:t> </a:t>
            </a:r>
            <a:r>
              <a:rPr lang="en-US" sz="1050" err="1">
                <a:latin typeface="SutonnyMJ" pitchFamily="2" charset="0"/>
                <a:cs typeface="Times New Roman" pitchFamily="18" charset="0"/>
              </a:rPr>
              <a:t>mnvqZv</a:t>
            </a:r>
            <a:r>
              <a:rPr lang="en-US" sz="1050">
                <a:latin typeface="SutonnyMJ" pitchFamily="2" charset="0"/>
                <a:cs typeface="Times New Roman" pitchFamily="18" charset="0"/>
              </a:rPr>
              <a:t> </a:t>
            </a:r>
            <a:r>
              <a:rPr lang="en-US" sz="1050" err="1">
                <a:latin typeface="SutonnyMJ" pitchFamily="2" charset="0"/>
                <a:cs typeface="Times New Roman" pitchFamily="18" charset="0"/>
              </a:rPr>
              <a:t>K‡i</a:t>
            </a:r>
            <a:endParaRPr lang="en-US" sz="105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36" descr="C:\Users\Dell\Desktop\4.jpg">
            <a:extLst>
              <a:ext uri="{FF2B5EF4-FFF2-40B4-BE49-F238E27FC236}">
                <a16:creationId xmlns:a16="http://schemas.microsoft.com/office/drawing/2014/main" id="{C2540C9D-9CCF-29FB-A307-F7C1FDF8F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2097088"/>
            <a:ext cx="801687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2">
            <a:extLst>
              <a:ext uri="{FF2B5EF4-FFF2-40B4-BE49-F238E27FC236}">
                <a16:creationId xmlns:a16="http://schemas.microsoft.com/office/drawing/2014/main" id="{4D4F9093-2DB6-9F4C-EF02-82943B697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4" r="26401"/>
          <a:stretch>
            <a:fillRect/>
          </a:stretch>
        </p:blipFill>
        <p:spPr bwMode="auto">
          <a:xfrm>
            <a:off x="6400800" y="3251200"/>
            <a:ext cx="1131888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1">
            <a:extLst>
              <a:ext uri="{FF2B5EF4-FFF2-40B4-BE49-F238E27FC236}">
                <a16:creationId xmlns:a16="http://schemas.microsoft.com/office/drawing/2014/main" id="{6CDCB02D-980B-28B7-6B79-4E8F76D6CDF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701088" y="3297238"/>
            <a:ext cx="6650037" cy="17303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en-US" altLang="en-US" sz="1400" dirty="0" err="1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gvbe</a:t>
            </a:r>
            <a:r>
              <a:rPr lang="en-US" altLang="en-US" sz="1400" dirty="0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 †`n </a:t>
            </a:r>
            <a:r>
              <a:rPr lang="en-US" altLang="en-US" sz="1400" dirty="0" err="1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A-e„e¨üZ</a:t>
            </a:r>
            <a:r>
              <a:rPr lang="en-US" altLang="en-US" sz="1200" dirty="0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 70% </a:t>
            </a:r>
            <a:r>
              <a:rPr lang="en-US" altLang="en-US" sz="1400" dirty="0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‡</a:t>
            </a:r>
            <a:r>
              <a:rPr lang="en-US" altLang="en-US" sz="1400" dirty="0" err="1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cÖwUb</a:t>
            </a:r>
            <a:r>
              <a:rPr lang="en-US" altLang="en-US" sz="1400" dirty="0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400" dirty="0" err="1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cyb:e¨envi</a:t>
            </a:r>
            <a:r>
              <a:rPr lang="en-US" altLang="en-US" sz="1400" dirty="0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400" dirty="0" err="1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Ki‡Z</a:t>
            </a:r>
            <a:r>
              <a:rPr lang="en-US" altLang="en-US" sz="1400" dirty="0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400" dirty="0" err="1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mÿg</a:t>
            </a:r>
            <a:r>
              <a:rPr lang="en-US" altLang="en-US" sz="1400" dirty="0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 - </a:t>
            </a:r>
            <a:r>
              <a:rPr lang="en-US" altLang="en-US" sz="1200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¯^v¯’¨ </a:t>
            </a:r>
            <a:r>
              <a:rPr lang="en-US" altLang="en-US" sz="1200" dirty="0" err="1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jv‡fi</a:t>
            </a:r>
            <a:r>
              <a:rPr lang="en-US" altLang="en-US" sz="1200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200" dirty="0" err="1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AvUwU</a:t>
            </a:r>
            <a:r>
              <a:rPr lang="en-US" altLang="en-US" sz="1200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200" dirty="0" err="1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inm</a:t>
            </a:r>
            <a:r>
              <a:rPr lang="en-US" altLang="en-US" sz="1200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¨: </a:t>
            </a:r>
            <a:r>
              <a:rPr lang="en-US" altLang="en-US" sz="1200" dirty="0" err="1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G‡_j</a:t>
            </a:r>
            <a:r>
              <a:rPr lang="en-US" altLang="en-US" sz="1200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200" dirty="0" err="1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Avi</a:t>
            </a:r>
            <a:r>
              <a:rPr lang="en-US" altLang="en-US" sz="1200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†</a:t>
            </a:r>
            <a:r>
              <a:rPr lang="en-US" altLang="en-US" sz="1200" dirty="0" err="1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bjmb</a:t>
            </a:r>
            <a:r>
              <a:rPr lang="en-US" altLang="en-US" sz="1200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,</a:t>
            </a:r>
            <a:r>
              <a:rPr lang="en-US" altLang="en-US" sz="800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200" dirty="0" err="1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GgwWÕi</a:t>
            </a:r>
            <a:r>
              <a:rPr lang="en-US" altLang="en-US" sz="1200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200" dirty="0" err="1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eB</a:t>
            </a:r>
            <a:r>
              <a:rPr lang="en-US" altLang="en-US" sz="1200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,</a:t>
            </a:r>
            <a:r>
              <a:rPr lang="en-US" altLang="en-US" sz="900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200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c„-47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870168E-65DE-BDCC-A7B6-73C3AAF57857}"/>
              </a:ext>
            </a:extLst>
          </p:cNvPr>
          <p:cNvSpPr/>
          <p:nvPr/>
        </p:nvSpPr>
        <p:spPr>
          <a:xfrm rot="16200000">
            <a:off x="9936162" y="4278313"/>
            <a:ext cx="2835275" cy="8001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sz="1300" b="1" dirty="0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1 </a:t>
            </a:r>
            <a:r>
              <a:rPr lang="en-US" sz="1300" b="1" dirty="0" err="1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Kvc</a:t>
            </a:r>
            <a:r>
              <a:rPr lang="en-US" sz="1300" b="1" dirty="0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1300" b="1" dirty="0" err="1">
                <a:solidFill>
                  <a:srgbClr val="FF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cvwb‡Z</a:t>
            </a:r>
            <a:r>
              <a:rPr lang="en-US" sz="1300" b="1" dirty="0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1300" b="1" dirty="0" err="1">
                <a:solidFill>
                  <a:srgbClr val="0000CC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cyw`bv</a:t>
            </a:r>
            <a:r>
              <a:rPr lang="en-US" sz="1300" b="1" dirty="0">
                <a:solidFill>
                  <a:srgbClr val="0000CC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1300" b="1" dirty="0" err="1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cvZv</a:t>
            </a:r>
            <a:r>
              <a:rPr lang="en-US" sz="1300" b="1" dirty="0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- 3wU,</a:t>
            </a:r>
            <a:r>
              <a:rPr lang="en-US" sz="1300" b="1" dirty="0">
                <a:solidFill>
                  <a:srgbClr val="0000CC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Zyjmx </a:t>
            </a:r>
            <a:r>
              <a:rPr lang="en-US" sz="1300" b="1" dirty="0" err="1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cvZv</a:t>
            </a:r>
            <a:r>
              <a:rPr lang="en-US" sz="1300" b="1" dirty="0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- 2wU</a:t>
            </a:r>
          </a:p>
          <a:p>
            <a:pPr eaLnBrk="1" hangingPunct="1">
              <a:defRPr/>
            </a:pPr>
            <a:r>
              <a:rPr lang="en-US" sz="1300" b="1" dirty="0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,</a:t>
            </a:r>
            <a:r>
              <a:rPr lang="en-US" sz="1300" b="1" dirty="0" err="1">
                <a:solidFill>
                  <a:srgbClr val="0000CC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GjvP</a:t>
            </a:r>
            <a:r>
              <a:rPr lang="en-US" sz="1300" b="1" dirty="0">
                <a:solidFill>
                  <a:srgbClr val="0000CC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1300" b="1" dirty="0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- 1wU,</a:t>
            </a:r>
            <a:r>
              <a:rPr lang="en-US" sz="1300" b="1" dirty="0">
                <a:solidFill>
                  <a:srgbClr val="0000CC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`viæwPwb </a:t>
            </a:r>
            <a:r>
              <a:rPr lang="en-US" sz="1300" b="1" dirty="0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- 1 </a:t>
            </a:r>
            <a:r>
              <a:rPr lang="en-US" sz="1300" b="1" dirty="0" err="1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wóK,</a:t>
            </a:r>
            <a:r>
              <a:rPr lang="en-US" sz="1300" b="1" dirty="0" err="1">
                <a:solidFill>
                  <a:srgbClr val="0000CC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Av`v</a:t>
            </a:r>
            <a:r>
              <a:rPr lang="en-US" sz="1300" b="1" dirty="0">
                <a:solidFill>
                  <a:srgbClr val="0000CC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1300" b="1" dirty="0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- 5 </a:t>
            </a:r>
            <a:r>
              <a:rPr lang="en-US" sz="1300" b="1" dirty="0" err="1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MÖvg,</a:t>
            </a:r>
            <a:r>
              <a:rPr lang="en-US" sz="1300" b="1" dirty="0" err="1">
                <a:solidFill>
                  <a:srgbClr val="0000CC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Av‡Li</a:t>
            </a:r>
            <a:r>
              <a:rPr lang="en-US" sz="1300" b="1" dirty="0">
                <a:solidFill>
                  <a:srgbClr val="0000CC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</a:p>
          <a:p>
            <a:pPr eaLnBrk="1" hangingPunct="1">
              <a:defRPr/>
            </a:pPr>
            <a:r>
              <a:rPr lang="en-US" sz="1300" b="1" dirty="0">
                <a:solidFill>
                  <a:srgbClr val="0000CC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¸o </a:t>
            </a:r>
            <a:r>
              <a:rPr lang="en-US" sz="1300" b="1" dirty="0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- 5 MÖvg;5-7wgwbU </a:t>
            </a:r>
            <a:r>
              <a:rPr lang="en-US" sz="1300" b="1" dirty="0" err="1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Aí</a:t>
            </a:r>
            <a:r>
              <a:rPr lang="en-US" sz="1300" b="1" dirty="0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1300" b="1" dirty="0" err="1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Avu‡P</a:t>
            </a:r>
            <a:r>
              <a:rPr lang="en-US" sz="1300" b="1" dirty="0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1300" b="1" dirty="0" err="1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e‡qj</a:t>
            </a:r>
            <a:r>
              <a:rPr lang="en-US" sz="1300" b="1" dirty="0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1300" b="1" dirty="0" err="1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K‡i</a:t>
            </a:r>
            <a:r>
              <a:rPr lang="en-US" sz="1300" b="1" dirty="0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</a:p>
          <a:p>
            <a:pPr eaLnBrk="1" hangingPunct="1">
              <a:defRPr/>
            </a:pPr>
            <a:r>
              <a:rPr lang="en-US" sz="1300" b="1" dirty="0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1300" b="1" dirty="0" err="1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cwigvYg‡Zv</a:t>
            </a:r>
            <a:r>
              <a:rPr lang="en-US" sz="1300" b="1" dirty="0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1300" b="1" dirty="0">
                <a:solidFill>
                  <a:srgbClr val="0000CC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†</a:t>
            </a:r>
            <a:r>
              <a:rPr lang="en-US" sz="1300" b="1" dirty="0" err="1">
                <a:solidFill>
                  <a:srgbClr val="0000CC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jeyi</a:t>
            </a:r>
            <a:r>
              <a:rPr lang="en-US" sz="1300" b="1" dirty="0">
                <a:solidFill>
                  <a:srgbClr val="0000CC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1300" b="1" dirty="0" err="1">
                <a:solidFill>
                  <a:srgbClr val="0000CC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im</a:t>
            </a:r>
            <a:r>
              <a:rPr lang="en-US" sz="1300" b="1" dirty="0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1300" b="1" dirty="0" err="1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wgwk‡q</a:t>
            </a:r>
            <a:r>
              <a:rPr lang="en-US" sz="1300" b="1" dirty="0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1300" b="1" dirty="0" err="1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cvb</a:t>
            </a:r>
            <a:r>
              <a:rPr lang="en-US" sz="1300" b="1" dirty="0">
                <a:solidFill>
                  <a:schemeClr val="tx1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|</a:t>
            </a:r>
            <a:endParaRPr lang="en-US" sz="1300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BDAC9AD-3321-EFFC-82BA-4E0F6E82BB36}"/>
              </a:ext>
            </a:extLst>
          </p:cNvPr>
          <p:cNvCxnSpPr/>
          <p:nvPr/>
        </p:nvCxnSpPr>
        <p:spPr>
          <a:xfrm>
            <a:off x="6959600" y="5740400"/>
            <a:ext cx="39941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1">
            <a:extLst>
              <a:ext uri="{FF2B5EF4-FFF2-40B4-BE49-F238E27FC236}">
                <a16:creationId xmlns:a16="http://schemas.microsoft.com/office/drawing/2014/main" id="{8C08AD74-E1B5-4F29-9D37-A8F7E64C9E4D}"/>
              </a:ext>
            </a:extLst>
          </p:cNvPr>
          <p:cNvSpPr>
            <a:spLocks noGrp="1"/>
          </p:cNvSpPr>
          <p:nvPr/>
        </p:nvSpPr>
        <p:spPr>
          <a:xfrm>
            <a:off x="381000" y="6559550"/>
            <a:ext cx="10363200" cy="298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just" eaLnBrk="1" hangingPunct="1">
              <a:lnSpc>
                <a:spcPct val="20000"/>
              </a:lnSpc>
              <a:defRPr/>
            </a:pPr>
            <a:endParaRPr lang="en-US" altLang="en-US" sz="2000" b="1">
              <a:solidFill>
                <a:srgbClr val="FF0000"/>
              </a:solidFill>
              <a:latin typeface="SutonnyMJ" pitchFamily="2" charset="0"/>
              <a:cs typeface="SutonnyOMJ" pitchFamily="2" charset="0"/>
            </a:endParaRPr>
          </a:p>
          <a:p>
            <a:pPr algn="just" eaLnBrk="1" hangingPunct="1">
              <a:lnSpc>
                <a:spcPct val="20000"/>
              </a:lnSpc>
              <a:defRPr/>
            </a:pPr>
            <a:endParaRPr lang="en-US" altLang="en-US" sz="2000" b="1">
              <a:solidFill>
                <a:srgbClr val="FF0000"/>
              </a:solidFill>
              <a:latin typeface="SutonnyMJ" pitchFamily="2" charset="0"/>
              <a:cs typeface="SutonnyOMJ" pitchFamily="2" charset="0"/>
            </a:endParaRPr>
          </a:p>
          <a:p>
            <a:pPr algn="just" eaLnBrk="1" hangingPunct="1">
              <a:lnSpc>
                <a:spcPct val="20000"/>
              </a:lnSpc>
              <a:defRPr/>
            </a:pPr>
            <a:r>
              <a:rPr lang="en-US" altLang="en-US" sz="2000" b="1">
                <a:solidFill>
                  <a:srgbClr val="FF0000"/>
                </a:solidFill>
                <a:latin typeface="SutonnyMJ" pitchFamily="2" charset="0"/>
                <a:cs typeface="SutonnyOMJ" pitchFamily="2" charset="0"/>
              </a:rPr>
              <a:t> Bfvjy‡qkb-3</a:t>
            </a:r>
            <a:r>
              <a:rPr lang="en-US" altLang="en-US" sz="2000" b="1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 : </a:t>
            </a:r>
            <a:r>
              <a:rPr lang="en-US" altLang="en-US" sz="2000" b="1">
                <a:solidFill>
                  <a:srgbClr val="D000A3"/>
                </a:solidFill>
                <a:latin typeface="SutonnyMJ" pitchFamily="2" charset="0"/>
                <a:cs typeface="Arial" charset="0"/>
              </a:rPr>
              <a:t>wek^e¨vcx ¯^v¯’¨ mgm¨v </a:t>
            </a:r>
            <a:r>
              <a:rPr lang="en-US" sz="2000" b="1">
                <a:solidFill>
                  <a:srgbClr val="000000"/>
                </a:solidFill>
                <a:latin typeface="SutonnyMJ" pitchFamily="2" charset="0"/>
                <a:cs typeface="Arial" charset="0"/>
              </a:rPr>
              <a:t>cÖwZ‡iva I cÖwZKv‡i</a:t>
            </a:r>
            <a:r>
              <a:rPr lang="en-US" altLang="en-US" b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China Study Based </a:t>
            </a:r>
            <a:r>
              <a:rPr lang="en-US" b="1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DIP</a:t>
            </a:r>
            <a:r>
              <a:rPr lang="en-US" b="1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 Diet Plan </a:t>
            </a:r>
            <a:r>
              <a:rPr lang="en-US" sz="2000" b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G wK †L‡Z ejv n‡q‡Q?</a:t>
            </a:r>
            <a:endParaRPr lang="en-US" altLang="en-US" sz="2000" b="1">
              <a:solidFill>
                <a:srgbClr val="CC04A1"/>
              </a:solidFill>
              <a:latin typeface="SutonnyMJ" pitchFamily="2" charset="0"/>
              <a:cs typeface="Arial" charset="0"/>
            </a:endParaRPr>
          </a:p>
        </p:txBody>
      </p:sp>
      <p:sp>
        <p:nvSpPr>
          <p:cNvPr id="37" name="Heptagon 36">
            <a:extLst>
              <a:ext uri="{FF2B5EF4-FFF2-40B4-BE49-F238E27FC236}">
                <a16:creationId xmlns:a16="http://schemas.microsoft.com/office/drawing/2014/main" id="{DE5D15CC-BE3D-8C23-D73A-A4571F365141}"/>
              </a:ext>
            </a:extLst>
          </p:cNvPr>
          <p:cNvSpPr/>
          <p:nvPr/>
        </p:nvSpPr>
        <p:spPr>
          <a:xfrm>
            <a:off x="10768013" y="6342063"/>
            <a:ext cx="914400" cy="533400"/>
          </a:xfrm>
          <a:prstGeom prst="hep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en-US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BC8B0C5-30BF-9780-E9D4-AD8D984428A1}"/>
              </a:ext>
            </a:extLst>
          </p:cNvPr>
          <p:cNvCxnSpPr>
            <a:cxnSpLocks/>
          </p:cNvCxnSpPr>
          <p:nvPr/>
        </p:nvCxnSpPr>
        <p:spPr>
          <a:xfrm>
            <a:off x="7620000" y="3765550"/>
            <a:ext cx="137795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73">
            <a:extLst>
              <a:ext uri="{FF2B5EF4-FFF2-40B4-BE49-F238E27FC236}">
                <a16:creationId xmlns:a16="http://schemas.microsoft.com/office/drawing/2014/main" id="{28E3ECE2-ECB9-14E2-AB1D-9A263AB67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"/>
          <a:stretch/>
        </p:blipFill>
        <p:spPr bwMode="auto">
          <a:xfrm>
            <a:off x="9076509" y="3226526"/>
            <a:ext cx="934275" cy="914400"/>
          </a:xfrm>
          <a:prstGeom prst="ellipse">
            <a:avLst/>
          </a:prstGeom>
          <a:noFill/>
          <a:ln w="3175">
            <a:solidFill>
              <a:srgbClr val="00B0F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CA45F8-1902-346F-2D49-98808EC489D1}"/>
              </a:ext>
            </a:extLst>
          </p:cNvPr>
          <p:cNvCxnSpPr/>
          <p:nvPr/>
        </p:nvCxnSpPr>
        <p:spPr>
          <a:xfrm>
            <a:off x="9372600" y="3581400"/>
            <a:ext cx="304800" cy="10001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D98B3E-00B3-7E22-1987-D32E08C51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88"/>
            <a:ext cx="7126288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>
            <a:extLst>
              <a:ext uri="{FF2B5EF4-FFF2-40B4-BE49-F238E27FC236}">
                <a16:creationId xmlns:a16="http://schemas.microsoft.com/office/drawing/2014/main" id="{031D1C5B-D610-8636-0A8F-004AB64E9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05" b="16000"/>
          <a:stretch>
            <a:fillRect/>
          </a:stretch>
        </p:blipFill>
        <p:spPr bwMode="auto">
          <a:xfrm rot="-3360000">
            <a:off x="-691356" y="2340769"/>
            <a:ext cx="66817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EE6532-09D0-5E2E-7505-C68F443E330B}"/>
              </a:ext>
            </a:extLst>
          </p:cNvPr>
          <p:cNvGraphicFramePr>
            <a:graphicFrameLocks noGrp="1"/>
          </p:cNvGraphicFramePr>
          <p:nvPr/>
        </p:nvGraphicFramePr>
        <p:xfrm>
          <a:off x="3505200" y="5648325"/>
          <a:ext cx="8534400" cy="1106488"/>
        </p:xfrm>
        <a:graphic>
          <a:graphicData uri="http://schemas.openxmlformats.org/drawingml/2006/table">
            <a:tbl>
              <a:tblPr/>
              <a:tblGrid>
                <a:gridCol w="2611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6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5594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Associated with Flavors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b="1" dirty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5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baseline="0" dirty="0">
                          <a:solidFill>
                            <a:srgbClr val="FF01E1"/>
                          </a:solidFill>
                          <a:latin typeface="SutonnyMJ"/>
                          <a:cs typeface="Times New Roman"/>
                        </a:rPr>
                        <a:t>     ‡</a:t>
                      </a:r>
                      <a:r>
                        <a:rPr lang="en-US" sz="2200" b="1" baseline="0" dirty="0" err="1">
                          <a:solidFill>
                            <a:srgbClr val="FF01E1"/>
                          </a:solidFill>
                          <a:latin typeface="SutonnyMJ"/>
                          <a:cs typeface="Times New Roman"/>
                        </a:rPr>
                        <a:t>óvgvK</a:t>
                      </a:r>
                      <a:r>
                        <a:rPr lang="en-US" sz="2200" b="1" baseline="0" dirty="0">
                          <a:solidFill>
                            <a:srgbClr val="FF01E1"/>
                          </a:solidFill>
                          <a:latin typeface="SutonnyMJ"/>
                          <a:cs typeface="Times New Roman"/>
                        </a:rPr>
                        <a:t> + </a:t>
                      </a:r>
                      <a:r>
                        <a:rPr lang="en-US" sz="2200" b="1" dirty="0" err="1">
                          <a:solidFill>
                            <a:srgbClr val="FF01E1"/>
                          </a:solidFill>
                          <a:latin typeface="SutonnyMJ"/>
                          <a:cs typeface="Times New Roman"/>
                        </a:rPr>
                        <a:t>w¯úwjb</a:t>
                      </a:r>
                      <a:endParaRPr lang="en-US" sz="2200" b="1" dirty="0">
                        <a:solidFill>
                          <a:srgbClr val="FF01E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err="1">
                          <a:solidFill>
                            <a:srgbClr val="FF01E1"/>
                          </a:solidFill>
                          <a:latin typeface="SutonnyMJ"/>
                          <a:cs typeface="Times New Roman"/>
                        </a:rPr>
                        <a:t>wgwó</a:t>
                      </a:r>
                      <a:endParaRPr lang="en-US" sz="2000" b="1">
                        <a:solidFill>
                          <a:srgbClr val="FF01E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800" b="1" err="1">
                          <a:solidFill>
                            <a:srgbClr val="0000CC"/>
                          </a:solidFill>
                          <a:latin typeface="SutonnyMJ" pitchFamily="2" charset="0"/>
                          <a:cs typeface="SutonnyMJ" pitchFamily="2" charset="0"/>
                        </a:rPr>
                        <a:t>wgwó</a:t>
                      </a:r>
                      <a:r>
                        <a:rPr lang="en-US" sz="1800" b="1" baseline="0">
                          <a:solidFill>
                            <a:srgbClr val="0000CC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800" b="1" baseline="0" err="1">
                          <a:solidFill>
                            <a:srgbClr val="0000CC"/>
                          </a:solidFill>
                          <a:latin typeface="SutonnyMJ" pitchFamily="2" charset="0"/>
                          <a:cs typeface="SutonnyMJ" pitchFamily="2" charset="0"/>
                        </a:rPr>
                        <a:t>dj</a:t>
                      </a:r>
                      <a:r>
                        <a:rPr lang="en-US" sz="1800" b="1" baseline="0">
                          <a:solidFill>
                            <a:srgbClr val="0000CC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800" b="1" baseline="0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/ </a:t>
                      </a:r>
                      <a:r>
                        <a:rPr lang="en-US" sz="1800" b="1" baseline="0" err="1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wgwó</a:t>
                      </a:r>
                      <a:r>
                        <a:rPr lang="en-US" sz="1800" b="1" baseline="0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800" b="1" baseline="0" err="1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Avjy</a:t>
                      </a:r>
                      <a:r>
                        <a:rPr lang="en-US" sz="1800" b="1" baseline="0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 / `</a:t>
                      </a:r>
                      <a:r>
                        <a:rPr lang="en-US" sz="1800" b="1" baseline="0" err="1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viæwPwb</a:t>
                      </a:r>
                      <a:r>
                        <a:rPr lang="en-US" sz="1800" b="1" baseline="0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 ¸</a:t>
                      </a:r>
                      <a:r>
                        <a:rPr lang="en-US" sz="1800" b="1" baseline="0" err="1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ov</a:t>
                      </a:r>
                      <a:r>
                        <a:rPr lang="en-US" sz="1200" b="1" baseline="0">
                          <a:solidFill>
                            <a:srgbClr val="FF0000"/>
                          </a:solidFill>
                          <a:latin typeface="SutonnyMJ" pitchFamily="2" charset="0"/>
                          <a:cs typeface="SutonnyMJ" pitchFamily="2" charset="0"/>
                        </a:rPr>
                        <a:t> (</a:t>
                      </a:r>
                      <a:r>
                        <a:rPr lang="en-US" sz="1200" b="1" baseline="0" err="1">
                          <a:solidFill>
                            <a:srgbClr val="FF0000"/>
                          </a:solidFill>
                          <a:latin typeface="SutonnyMJ" pitchFamily="2" charset="0"/>
                          <a:cs typeface="SutonnyMJ" pitchFamily="2" charset="0"/>
                        </a:rPr>
                        <a:t>wPwbi</a:t>
                      </a:r>
                      <a:r>
                        <a:rPr lang="en-US" sz="1200" b="1" baseline="0">
                          <a:solidFill>
                            <a:srgbClr val="FF0000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200" b="1" baseline="0" err="1">
                          <a:solidFill>
                            <a:srgbClr val="FF0000"/>
                          </a:solidFill>
                          <a:latin typeface="SutonnyMJ" pitchFamily="2" charset="0"/>
                          <a:cs typeface="SutonnyMJ" pitchFamily="2" charset="0"/>
                        </a:rPr>
                        <a:t>mnR</a:t>
                      </a:r>
                      <a:r>
                        <a:rPr lang="en-US" sz="1200" b="1" baseline="0">
                          <a:solidFill>
                            <a:srgbClr val="FF0000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200" b="1" baseline="0" err="1">
                          <a:solidFill>
                            <a:srgbClr val="FF0000"/>
                          </a:solidFill>
                          <a:latin typeface="SutonnyMJ" pitchFamily="2" charset="0"/>
                          <a:cs typeface="SutonnyMJ" pitchFamily="2" charset="0"/>
                        </a:rPr>
                        <a:t>weKí</a:t>
                      </a:r>
                      <a:r>
                        <a:rPr lang="en-US" sz="1200" b="1" baseline="0">
                          <a:solidFill>
                            <a:srgbClr val="FF0000"/>
                          </a:solidFill>
                          <a:latin typeface="SutonnyMJ" pitchFamily="2" charset="0"/>
                          <a:cs typeface="SutonnyMJ" pitchFamily="2" charset="0"/>
                        </a:rPr>
                        <a:t>)</a:t>
                      </a:r>
                      <a:r>
                        <a:rPr lang="en-US" sz="1800" b="1" baseline="0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/</a:t>
                      </a:r>
                      <a:r>
                        <a:rPr lang="en-US" sz="1800" b="1" baseline="0" err="1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hwógay</a:t>
                      </a:r>
                      <a:r>
                        <a:rPr lang="en-US" sz="1800" b="1" baseline="0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/</a:t>
                      </a:r>
                      <a:r>
                        <a:rPr lang="en-US" sz="1800" b="1" baseline="0" err="1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AvL</a:t>
                      </a:r>
                      <a:r>
                        <a:rPr lang="en-US" sz="1800" b="1" baseline="0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/</a:t>
                      </a:r>
                      <a:endParaRPr lang="en-US" sz="18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b="1" dirty="0">
                        <a:solidFill>
                          <a:srgbClr val="FF01E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99">
                <a:tc gridSpan="4">
                  <a:txBody>
                    <a:bodyPr/>
                    <a:lstStyle/>
                    <a:p>
                      <a:pPr algn="just"/>
                      <a:r>
                        <a:rPr lang="en-US" sz="2200" baseline="0" dirty="0"/>
                        <a:t> </a:t>
                      </a:r>
                      <a:endParaRPr lang="en-US" sz="2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en-US" sz="22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656B3-4AE1-E498-407C-AD68AC2DEC45}"/>
              </a:ext>
            </a:extLst>
          </p:cNvPr>
          <p:cNvSpPr>
            <a:spLocks noGrp="1"/>
          </p:cNvSpPr>
          <p:nvPr/>
        </p:nvSpPr>
        <p:spPr>
          <a:xfrm>
            <a:off x="346075" y="152400"/>
            <a:ext cx="11555413" cy="4572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 fontScale="85000" lnSpcReduction="20000"/>
          </a:bodyPr>
          <a:lstStyle/>
          <a:p>
            <a:pPr algn="ctr" eaLnBrk="1" hangingPunct="1">
              <a:lnSpc>
                <a:spcPct val="50000"/>
              </a:lnSpc>
              <a:defRPr/>
            </a:pPr>
            <a:endParaRPr lang="en-US" sz="1400" b="1" dirty="0">
              <a:solidFill>
                <a:srgbClr val="0101C5"/>
              </a:solidFill>
              <a:latin typeface="SutonnyMJ" pitchFamily="2" charset="0"/>
              <a:cs typeface="SutonnyOMJ" pitchFamily="2" charset="0"/>
            </a:endParaRPr>
          </a:p>
          <a:p>
            <a:pPr algn="ctr" eaLnBrk="1" hangingPunct="1">
              <a:lnSpc>
                <a:spcPct val="50000"/>
              </a:lnSpc>
              <a:defRPr/>
            </a:pPr>
            <a:r>
              <a:rPr lang="en-US" sz="2800" b="1" dirty="0">
                <a:solidFill>
                  <a:srgbClr val="FF01E1"/>
                </a:solidFill>
                <a:latin typeface="SutonnyMJ" pitchFamily="2" charset="0"/>
                <a:cs typeface="SutonnyOMJ" pitchFamily="2" charset="0"/>
              </a:rPr>
              <a:t>‡</a:t>
            </a:r>
            <a:r>
              <a:rPr lang="en-US" sz="2800" b="1" dirty="0" err="1">
                <a:solidFill>
                  <a:srgbClr val="FF01E1"/>
                </a:solidFill>
                <a:latin typeface="SutonnyMJ" pitchFamily="2" charset="0"/>
                <a:cs typeface="SutonnyOMJ" pitchFamily="2" charset="0"/>
              </a:rPr>
              <a:t>ivMbymv‡i</a:t>
            </a:r>
            <a:r>
              <a:rPr lang="en-US" sz="2800" b="1" dirty="0">
                <a:solidFill>
                  <a:srgbClr val="FF01E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sz="2800" b="1" dirty="0" err="1">
                <a:solidFill>
                  <a:srgbClr val="FF01E1"/>
                </a:solidFill>
                <a:latin typeface="SutonnyMJ" pitchFamily="2" charset="0"/>
                <a:cs typeface="SutonnyOMJ" pitchFamily="2" charset="0"/>
              </a:rPr>
              <a:t>Rym</a:t>
            </a:r>
            <a:r>
              <a:rPr lang="en-US" sz="800" dirty="0">
                <a:solidFill>
                  <a:srgbClr val="FF01E1"/>
                </a:solidFill>
              </a:rPr>
              <a:t> </a:t>
            </a:r>
          </a:p>
          <a:p>
            <a:pPr algn="ctr" eaLnBrk="1" hangingPunct="1">
              <a:lnSpc>
                <a:spcPct val="50000"/>
              </a:lnSpc>
              <a:defRPr/>
            </a:pPr>
            <a:endParaRPr lang="en-US" sz="800" dirty="0">
              <a:solidFill>
                <a:srgbClr val="FF01E1"/>
              </a:solidFill>
            </a:endParaRPr>
          </a:p>
          <a:p>
            <a:pPr algn="ctr" eaLnBrk="1" hangingPunct="1">
              <a:lnSpc>
                <a:spcPct val="50000"/>
              </a:lnSpc>
              <a:defRPr/>
            </a:pPr>
            <a:endParaRPr lang="en-US" sz="800" dirty="0">
              <a:solidFill>
                <a:srgbClr val="FF01E1"/>
              </a:solidFill>
            </a:endParaRPr>
          </a:p>
          <a:p>
            <a:pPr algn="ctr" eaLnBrk="1" hangingPunct="1">
              <a:lnSpc>
                <a:spcPct val="50000"/>
              </a:lnSpc>
              <a:defRPr/>
            </a:pP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(†h †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Kvb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Rym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evbv‡Z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cÖ‡qvR‡b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MvjgwiP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¸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uov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Av`v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¸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uov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/gay/`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viæwPwb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¸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ov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/...†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gkv‡bv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h‡Z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cv‡i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)</a:t>
            </a:r>
          </a:p>
          <a:p>
            <a:pPr algn="ctr" eaLnBrk="1" hangingPunct="1">
              <a:lnSpc>
                <a:spcPct val="50000"/>
              </a:lnSpc>
              <a:defRPr/>
            </a:pPr>
            <a:endParaRPr lang="en-US" altLang="en-US" sz="700" b="1" dirty="0">
              <a:solidFill>
                <a:srgbClr val="0000CC"/>
              </a:solidFill>
              <a:latin typeface="SutonnyMJ" pitchFamily="2" charset="0"/>
              <a:cs typeface="SutonnyMJ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87CF3BA-9C2D-D7F0-9271-432CBE89857E}"/>
              </a:ext>
            </a:extLst>
          </p:cNvPr>
          <p:cNvGraphicFramePr>
            <a:graphicFrameLocks noGrp="1"/>
          </p:cNvGraphicFramePr>
          <p:nvPr/>
        </p:nvGraphicFramePr>
        <p:xfrm>
          <a:off x="212725" y="6634163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A85C81E-E3E9-9631-13C2-ED0FAD5B9A4B}"/>
              </a:ext>
            </a:extLst>
          </p:cNvPr>
          <p:cNvGraphicFramePr>
            <a:graphicFrameLocks noGrp="1"/>
          </p:cNvGraphicFramePr>
          <p:nvPr/>
        </p:nvGraphicFramePr>
        <p:xfrm>
          <a:off x="11583988" y="152400"/>
          <a:ext cx="238125" cy="45720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E3A8127-1F87-220C-A4D6-5F3F43918AD2}"/>
              </a:ext>
            </a:extLst>
          </p:cNvPr>
          <p:cNvGraphicFramePr>
            <a:graphicFrameLocks noGrp="1"/>
          </p:cNvGraphicFramePr>
          <p:nvPr/>
        </p:nvGraphicFramePr>
        <p:xfrm>
          <a:off x="420688" y="152400"/>
          <a:ext cx="238125" cy="45720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73" name="Rectangle 5">
            <a:extLst>
              <a:ext uri="{FF2B5EF4-FFF2-40B4-BE49-F238E27FC236}">
                <a16:creationId xmlns:a16="http://schemas.microsoft.com/office/drawing/2014/main" id="{C3432A98-1E8B-9DB0-8EA6-B29AFC16B00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031288" y="3551238"/>
            <a:ext cx="5791200" cy="1841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altLang="en-US" sz="1200" dirty="0">
                <a:latin typeface="Times New Roman" pitchFamily="18" charset="0"/>
                <a:cs typeface="Times New Roman" pitchFamily="18" charset="0"/>
              </a:rPr>
              <a:t>   Ref - Book : Heal  without  Pill by Dr. </a:t>
            </a:r>
            <a:r>
              <a:rPr lang="en-US" altLang="en-US" sz="1200" dirty="0" err="1">
                <a:latin typeface="Times New Roman" pitchFamily="18" charset="0"/>
                <a:cs typeface="Times New Roman" pitchFamily="18" charset="0"/>
              </a:rPr>
              <a:t>Biswaroop</a:t>
            </a:r>
            <a:r>
              <a:rPr lang="en-US" altLang="en-US" sz="1200" dirty="0">
                <a:latin typeface="Times New Roman" pitchFamily="18" charset="0"/>
                <a:cs typeface="Times New Roman" pitchFamily="18" charset="0"/>
              </a:rPr>
              <a:t> Roy </a:t>
            </a:r>
            <a:r>
              <a:rPr lang="en-US" altLang="en-US" sz="1200" dirty="0" err="1">
                <a:latin typeface="Times New Roman" pitchFamily="18" charset="0"/>
                <a:cs typeface="Times New Roman" pitchFamily="18" charset="0"/>
              </a:rPr>
              <a:t>Chowdhury</a:t>
            </a:r>
            <a:endParaRPr lang="en-US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A27DC4A-6021-B1F6-0B71-257D80D70D84}"/>
              </a:ext>
            </a:extLst>
          </p:cNvPr>
          <p:cNvGraphicFramePr>
            <a:graphicFrameLocks noGrp="1"/>
          </p:cNvGraphicFramePr>
          <p:nvPr/>
        </p:nvGraphicFramePr>
        <p:xfrm>
          <a:off x="414338" y="725488"/>
          <a:ext cx="4919662" cy="3216275"/>
        </p:xfrm>
        <a:graphic>
          <a:graphicData uri="http://schemas.openxmlformats.org/drawingml/2006/table">
            <a:tbl>
              <a:tblPr/>
              <a:tblGrid>
                <a:gridCol w="131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5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K.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†cUMZ mgm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¨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v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pitchFamily="34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7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K‡jiv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‡cuqvR Rym 30 MÖvg+‡MvjgwiP 10wU 2 evi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7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cvqLvbv KlvB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Avjy‡evLiv Rym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7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†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ncvUvBwUm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1E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A¨v‡jv‡fiv Rym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1E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7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e`nRg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Avbvim Rym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7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RwÛm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U‡g‡Uv Rym-jeY-‡MvjgwiP ¸uov/AvL Rym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7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Avjmvi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Avjyi Rym/ evuavKwc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7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cvBjm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g~jv Rym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07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M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¨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vwóK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Avjyi Rym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515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9DCC679-EEFE-0859-C21F-FD2BC24E1221}"/>
              </a:ext>
            </a:extLst>
          </p:cNvPr>
          <p:cNvGraphicFramePr>
            <a:graphicFrameLocks noGrp="1"/>
          </p:cNvGraphicFramePr>
          <p:nvPr/>
        </p:nvGraphicFramePr>
        <p:xfrm>
          <a:off x="5610225" y="947738"/>
          <a:ext cx="2895600" cy="2151062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L.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dzmdzm 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mgm¨v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G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¨v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Rgv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MvRi Rym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eªsKvBwUm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AvgjwK Rym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mw`©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‡jeyi Rym gaymn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Kvwk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‡cuqvR Rym-gaymn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h¶v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MvRi ev 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jvD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AvZv Rym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0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1F5B847-89F5-A765-75BE-3BA914B88038}"/>
              </a:ext>
            </a:extLst>
          </p:cNvPr>
          <p:cNvGraphicFramePr>
            <a:graphicFrameLocks noGrp="1"/>
          </p:cNvGraphicFramePr>
          <p:nvPr/>
        </p:nvGraphicFramePr>
        <p:xfrm>
          <a:off x="8658225" y="762000"/>
          <a:ext cx="2971800" cy="1454150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968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M.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ü`‡</a:t>
                      </a:r>
                      <a:r>
                        <a:rPr kumimoji="0" lang="en-US" sz="20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ivM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mgm¨v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wb¤œ i³Pv‡c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exU Rym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D”P †Kv‡jv‡óij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1E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A¨v‡jv‡fiv Rym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1E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D”P i³Pvc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ZigyR Rym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90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E925FD8-E790-3090-4853-56EA80902C48}"/>
              </a:ext>
            </a:extLst>
          </p:cNvPr>
          <p:cNvGraphicFramePr>
            <a:graphicFrameLocks noGrp="1"/>
          </p:cNvGraphicFramePr>
          <p:nvPr/>
        </p:nvGraphicFramePr>
        <p:xfrm>
          <a:off x="450850" y="4114800"/>
          <a:ext cx="3206750" cy="1444625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5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N.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wKWwb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mgmv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MvDU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Av‡cj Rym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wKWwb‡Z cv_i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Avbvim Rym/KwP Wve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evZ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Avjyi Rym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3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D6B0AC7-76ED-5A33-517B-6A2862F723EF}"/>
              </a:ext>
            </a:extLst>
          </p:cNvPr>
          <p:cNvGraphicFramePr>
            <a:graphicFrameLocks noGrp="1"/>
          </p:cNvGraphicFramePr>
          <p:nvPr/>
        </p:nvGraphicFramePr>
        <p:xfrm>
          <a:off x="4495800" y="4071938"/>
          <a:ext cx="3810000" cy="1795462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79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O.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†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eªbMZ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mgm¨v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7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wLPzwb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M‡gi cvZv  ev Av½yi Rym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7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¨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vj‡Rwgivm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Av‡cj-‡jey Rym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7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Pzj cov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1E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¨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v‡jv‡fiv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ev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‡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jey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†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gm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¨v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‡R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1E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7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welbœZv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1E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¨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v‡jv‡fiv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Rym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1E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63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1" i="0" u="none" strike="noStrike" cap="none" normalizeH="0" baseline="0">
                        <a:ln>
                          <a:noFill/>
                        </a:ln>
                        <a:solidFill>
                          <a:srgbClr val="FF01E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CE16700-A253-C927-EF69-C75879853F74}"/>
              </a:ext>
            </a:extLst>
          </p:cNvPr>
          <p:cNvGraphicFramePr>
            <a:graphicFrameLocks noGrp="1"/>
          </p:cNvGraphicFramePr>
          <p:nvPr/>
        </p:nvGraphicFramePr>
        <p:xfrm>
          <a:off x="8624888" y="2286000"/>
          <a:ext cx="3121025" cy="3206750"/>
        </p:xfrm>
        <a:graphic>
          <a:graphicData uri="http://schemas.openxmlformats.org/drawingml/2006/table">
            <a:tbl>
              <a:tblPr/>
              <a:tblGrid>
                <a:gridCol w="1039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1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46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Q.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Ab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¨v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b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¨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4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¯’~jZv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1E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G‡jv‡fiv Rym 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1E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4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SutonnyMJ" pitchFamily="2" charset="0"/>
                        </a:rPr>
                        <a:t>¨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vÝvi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Avjyi Rym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4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Wvqv‡ewUm 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1E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A¨v‡jv‡fiv ev Rvg Rym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1E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4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†Pv‡L Qvwb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MvRi Rym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4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¯‹vwf©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AvgjwK/‡jey Rym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4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i³¯^íZvq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MvRi Rym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4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K…wg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1E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A¨v‡jv‡fiv Rym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1E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4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_¨vjv‡mwgqv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Mg cvZv Rym/Zzjwk cvZv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761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500" b="1" i="0" u="none" strike="noStrike" cap="none" normalizeH="0" baseline="0">
                        <a:ln>
                          <a:noFill/>
                        </a:ln>
                        <a:solidFill>
                          <a:srgbClr val="FF01E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B4F4D52-967C-390E-29BD-F001CC245B41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5929313"/>
          <a:ext cx="10363200" cy="609600"/>
        </p:xfrm>
        <a:graphic>
          <a:graphicData uri="http://schemas.openxmlformats.org/drawingml/2006/table">
            <a:tbl>
              <a:tblPr/>
              <a:tblGrid>
                <a:gridCol w="3700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2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P.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fvBivm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RwbZ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†</a:t>
                      </a:r>
                      <a:r>
                        <a:rPr kumimoji="0" lang="en-US" sz="20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ivM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: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†W½y,K‡ivbv,g¨v‡jwiqv, UvBd‡qW...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K. </a:t>
                      </a:r>
                      <a:r>
                        <a:rPr kumimoji="0" lang="en-US" sz="20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KwP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†</a:t>
                      </a:r>
                      <a:r>
                        <a:rPr kumimoji="0" lang="en-US" sz="20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cu‡c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cvZvi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Rym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20wgwj 2evi  + 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L. </a:t>
                      </a:r>
                      <a:r>
                        <a:rPr kumimoji="0" lang="en-US" sz="20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A‡iÄ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Rym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+  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M. 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†</a:t>
                      </a:r>
                      <a:r>
                        <a:rPr kumimoji="0" lang="en-US" sz="20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gw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_ </a:t>
                      </a:r>
                      <a:r>
                        <a:rPr kumimoji="0" lang="en-US" sz="20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Pv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 3 </a:t>
                      </a:r>
                      <a:r>
                        <a:rPr kumimoji="0" lang="en-US" sz="20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evi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pitchFamily="34" charset="0"/>
                          <a:cs typeface="Times New Roman" pitchFamily="18" charset="0"/>
                        </a:rPr>
                        <a:t>|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28A1FB-66BB-60B3-388D-8C6815E63439}"/>
              </a:ext>
            </a:extLst>
          </p:cNvPr>
          <p:cNvGraphicFramePr>
            <a:graphicFrameLocks noGrp="1"/>
          </p:cNvGraphicFramePr>
          <p:nvPr/>
        </p:nvGraphicFramePr>
        <p:xfrm>
          <a:off x="2209800" y="708025"/>
          <a:ext cx="8153400" cy="2263775"/>
        </p:xfrm>
        <a:graphic>
          <a:graphicData uri="http://schemas.openxmlformats.org/drawingml/2006/table">
            <a:tbl>
              <a:tblPr/>
              <a:tblGrid>
                <a:gridCol w="1045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3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568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FF01E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 </a:t>
                      </a:r>
                      <a:r>
                        <a:rPr lang="en-US" sz="2200" b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C </a:t>
                      </a:r>
                      <a:r>
                        <a:rPr lang="en-US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6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>
                          <a:solidFill>
                            <a:srgbClr val="FF01E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</a:t>
                      </a:r>
                      <a:r>
                        <a:rPr lang="en-US" sz="2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B C L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B050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01E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Av‡cj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US" sz="2200" b="1" baseline="0" dirty="0">
                          <a:solidFill>
                            <a:srgbClr val="FF01E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2200" b="1" baseline="0" dirty="0">
                          <a:solidFill>
                            <a:srgbClr val="FF01E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FF01E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A‡iÁ</a:t>
                      </a:r>
                      <a:r>
                        <a:rPr lang="en-US" sz="2200" b="1" baseline="0" dirty="0">
                          <a:solidFill>
                            <a:srgbClr val="FF01E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2200" b="1" baseline="0" dirty="0">
                          <a:solidFill>
                            <a:srgbClr val="FF01E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FF01E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A¨v‡jv‡fiv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/ </a:t>
                      </a:r>
                      <a:r>
                        <a:rPr lang="en-US" sz="2200" b="1" baseline="0" dirty="0" err="1">
                          <a:solidFill>
                            <a:srgbClr val="FF01E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Avbvim</a:t>
                      </a:r>
                      <a:r>
                        <a:rPr lang="en-US" sz="2200" b="1" baseline="0" dirty="0">
                          <a:solidFill>
                            <a:srgbClr val="FF01E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/ </a:t>
                      </a:r>
                      <a:r>
                        <a:rPr lang="en-US" sz="2200" b="1" baseline="0" dirty="0" err="1">
                          <a:solidFill>
                            <a:srgbClr val="FF01E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Avjy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/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b="1" dirty="0">
                        <a:solidFill>
                          <a:srgbClr val="FF01E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6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 </a:t>
                      </a:r>
                      <a:r>
                        <a:rPr lang="en-US" sz="2200" b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</a:t>
                      </a:r>
                      <a:r>
                        <a:rPr lang="en-US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C L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latin typeface="SutonnyMJ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b="1" err="1">
                          <a:solidFill>
                            <a:srgbClr val="0000CC"/>
                          </a:solidFill>
                          <a:latin typeface="SutonnyMJ"/>
                          <a:ea typeface="Calibri"/>
                          <a:cs typeface="Times New Roman"/>
                        </a:rPr>
                        <a:t>exU</a:t>
                      </a:r>
                      <a:r>
                        <a:rPr lang="en-US" sz="2200" b="1">
                          <a:solidFill>
                            <a:schemeClr val="tx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US" sz="2200" b="1">
                          <a:solidFill>
                            <a:srgbClr val="0000CC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b="1">
                          <a:solidFill>
                            <a:schemeClr val="tx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2200" b="1">
                          <a:solidFill>
                            <a:srgbClr val="0000CC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‡</a:t>
                      </a:r>
                      <a:r>
                        <a:rPr lang="en-US" sz="2200" b="1" err="1">
                          <a:solidFill>
                            <a:srgbClr val="0000CC"/>
                          </a:solidFill>
                          <a:latin typeface="SutonnyMJ"/>
                          <a:ea typeface="Calibri"/>
                          <a:cs typeface="Times New Roman"/>
                        </a:rPr>
                        <a:t>ej</a:t>
                      </a:r>
                      <a:r>
                        <a:rPr lang="en-US" sz="2200" b="1">
                          <a:solidFill>
                            <a:srgbClr val="0000CC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/</a:t>
                      </a:r>
                      <a:endParaRPr lang="en-US" sz="2200" b="1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b="1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6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 B </a:t>
                      </a:r>
                      <a:r>
                        <a:rPr lang="en-US" sz="2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</a:t>
                      </a:r>
                      <a:r>
                        <a:rPr lang="en-US" sz="2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L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latin typeface="SutonnyMJ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b="1" err="1">
                          <a:solidFill>
                            <a:srgbClr val="FF0000"/>
                          </a:solidFill>
                          <a:latin typeface="SutonnyMJ"/>
                          <a:ea typeface="Calibri"/>
                          <a:cs typeface="Times New Roman"/>
                        </a:rPr>
                        <a:t>K¨v‡ivU</a:t>
                      </a:r>
                      <a:r>
                        <a:rPr lang="en-US" sz="2200" b="1">
                          <a:solidFill>
                            <a:schemeClr val="tx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US" sz="2200" b="1" baseline="0">
                          <a:solidFill>
                            <a:schemeClr val="tx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/ </a:t>
                      </a:r>
                      <a:r>
                        <a:rPr lang="en-US" sz="2200" b="1" baseline="0" err="1">
                          <a:solidFill>
                            <a:srgbClr val="FF0000"/>
                          </a:solidFill>
                          <a:latin typeface="SutonnyMJ"/>
                          <a:ea typeface="Calibri"/>
                          <a:cs typeface="Times New Roman"/>
                        </a:rPr>
                        <a:t>Kz‡Kvgevi</a:t>
                      </a:r>
                      <a:r>
                        <a:rPr lang="en-US" sz="2200" b="1" baseline="0">
                          <a:solidFill>
                            <a:srgbClr val="FF0000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b="1" baseline="0">
                          <a:solidFill>
                            <a:schemeClr val="tx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2200" b="1" baseline="0">
                          <a:solidFill>
                            <a:srgbClr val="FF0000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b="1" baseline="0" err="1">
                          <a:solidFill>
                            <a:srgbClr val="FF0000"/>
                          </a:solidFill>
                          <a:latin typeface="SutonnyMJ"/>
                          <a:ea typeface="Calibri"/>
                          <a:cs typeface="Times New Roman"/>
                        </a:rPr>
                        <a:t>KwiAvÛvi</a:t>
                      </a:r>
                      <a:r>
                        <a:rPr lang="en-US" sz="2200" b="1" baseline="0">
                          <a:solidFill>
                            <a:srgbClr val="FF0000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b="1" baseline="0">
                          <a:solidFill>
                            <a:schemeClr val="tx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2200" b="1" baseline="0">
                          <a:solidFill>
                            <a:srgbClr val="FF0000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b="1" baseline="0" err="1">
                          <a:solidFill>
                            <a:srgbClr val="FF0000"/>
                          </a:solidFill>
                          <a:latin typeface="SutonnyMJ"/>
                          <a:ea typeface="Calibri"/>
                          <a:cs typeface="Times New Roman"/>
                        </a:rPr>
                        <a:t>K¨v‡eR</a:t>
                      </a:r>
                      <a:r>
                        <a:rPr lang="en-US" sz="2200" b="1" baseline="0">
                          <a:solidFill>
                            <a:srgbClr val="FF0000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b="1" baseline="0">
                          <a:solidFill>
                            <a:schemeClr val="tx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/</a:t>
                      </a:r>
                      <a:endParaRPr lang="en-US" sz="2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6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 B C</a:t>
                      </a:r>
                      <a:r>
                        <a:rPr lang="en-US" sz="2000" b="1">
                          <a:solidFill>
                            <a:srgbClr val="7030A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>
                          <a:solidFill>
                            <a:srgbClr val="7030A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7D438D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b="1">
                          <a:solidFill>
                            <a:srgbClr val="7030A0"/>
                          </a:solidFill>
                          <a:latin typeface="SutonnyMJ"/>
                          <a:ea typeface="Calibri"/>
                          <a:cs typeface="Times New Roman"/>
                        </a:rPr>
                        <a:t>‡</a:t>
                      </a:r>
                      <a:r>
                        <a:rPr lang="en-US" sz="2200" b="1" err="1">
                          <a:solidFill>
                            <a:srgbClr val="7030A0"/>
                          </a:solidFill>
                          <a:latin typeface="SutonnyMJ"/>
                          <a:ea typeface="Calibri"/>
                          <a:cs typeface="Times New Roman"/>
                        </a:rPr>
                        <a:t>jgb</a:t>
                      </a:r>
                      <a:r>
                        <a:rPr lang="en-US" sz="2200" b="1">
                          <a:solidFill>
                            <a:schemeClr val="tx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US" sz="2200" b="1" baseline="0">
                          <a:solidFill>
                            <a:srgbClr val="7030A0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b="1" baseline="0">
                          <a:solidFill>
                            <a:schemeClr val="tx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2200" b="1" baseline="0">
                          <a:solidFill>
                            <a:srgbClr val="7030A0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b="1" i="1" baseline="0" err="1">
                          <a:solidFill>
                            <a:srgbClr val="7030A0"/>
                          </a:solidFill>
                          <a:latin typeface="SutonnyMJ"/>
                          <a:ea typeface="Calibri"/>
                          <a:cs typeface="Times New Roman"/>
                        </a:rPr>
                        <a:t>jvD</a:t>
                      </a:r>
                      <a:r>
                        <a:rPr lang="en-US" sz="2200" b="1" baseline="0">
                          <a:solidFill>
                            <a:srgbClr val="7030A0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b="1" baseline="0">
                          <a:solidFill>
                            <a:schemeClr val="tx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/</a:t>
                      </a:r>
                      <a:endParaRPr lang="en-US" sz="2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74">
                <a:tc gridSpan="3">
                  <a:txBody>
                    <a:bodyPr/>
                    <a:lstStyle/>
                    <a:p>
                      <a:pPr algn="just"/>
                      <a:r>
                        <a:rPr lang="en-US" sz="2200" baseline="0" dirty="0"/>
                        <a:t>   </a:t>
                      </a:r>
                      <a:r>
                        <a:rPr lang="en-US" sz="2200" dirty="0"/>
                        <a:t>*</a:t>
                      </a:r>
                      <a:r>
                        <a:rPr lang="en-US" sz="1100" dirty="0"/>
                        <a:t> </a:t>
                      </a:r>
                      <a:r>
                        <a:rPr lang="en-US" sz="2200" b="1" baseline="0" dirty="0" err="1">
                          <a:latin typeface="SutonnyMJ"/>
                          <a:cs typeface="Times New Roman"/>
                        </a:rPr>
                        <a:t>GKv‡Î</a:t>
                      </a:r>
                      <a:r>
                        <a:rPr lang="en-US" sz="2200" b="1" baseline="0" dirty="0">
                          <a:latin typeface="SutonnyMJ"/>
                          <a:cs typeface="Times New Roman"/>
                        </a:rPr>
                        <a:t> </a:t>
                      </a:r>
                      <a:r>
                        <a:rPr lang="en-US" sz="2200" b="1" baseline="0" dirty="0" err="1">
                          <a:latin typeface="SutonnyMJ"/>
                          <a:cs typeface="Times New Roman"/>
                        </a:rPr>
                        <a:t>K¨vÝvi‡ivaKviK</a:t>
                      </a:r>
                      <a:r>
                        <a:rPr lang="en-US" sz="2200" b="1" baseline="0" dirty="0">
                          <a:latin typeface="SutonnyMJ"/>
                          <a:cs typeface="Times New Roman"/>
                        </a:rPr>
                        <a:t> </a:t>
                      </a:r>
                      <a:r>
                        <a:rPr lang="en-US" sz="2200" b="1" baseline="0" dirty="0" err="1">
                          <a:latin typeface="SutonnyMJ"/>
                          <a:cs typeface="Times New Roman"/>
                        </a:rPr>
                        <a:t>Rym</a:t>
                      </a:r>
                      <a:r>
                        <a:rPr lang="en-US" sz="2200" b="1" baseline="0" dirty="0">
                          <a:latin typeface="SutonnyMJ"/>
                          <a:cs typeface="Times New Roman"/>
                        </a:rPr>
                        <a:t> ˆ</a:t>
                      </a:r>
                      <a:r>
                        <a:rPr lang="en-US" sz="2200" b="1" baseline="0" dirty="0" err="1">
                          <a:latin typeface="SutonnyMJ"/>
                          <a:cs typeface="Times New Roman"/>
                        </a:rPr>
                        <a:t>Zix</a:t>
                      </a:r>
                      <a:r>
                        <a:rPr lang="en-US" sz="2200" b="1" baseline="0" dirty="0">
                          <a:latin typeface="SutonnyMJ"/>
                          <a:cs typeface="Times New Roman"/>
                        </a:rPr>
                        <a:t> </a:t>
                      </a:r>
                      <a:r>
                        <a:rPr lang="en-US" sz="2200" b="1" baseline="0" dirty="0" err="1">
                          <a:latin typeface="SutonnyMJ"/>
                          <a:cs typeface="Times New Roman"/>
                        </a:rPr>
                        <a:t>nq</a:t>
                      </a:r>
                      <a:r>
                        <a:rPr lang="en-US" sz="2200" b="1" baseline="0" dirty="0">
                          <a:latin typeface="SutonnyMJ"/>
                          <a:cs typeface="Times New Roman"/>
                        </a:rPr>
                        <a:t>| </a:t>
                      </a:r>
                      <a:r>
                        <a:rPr lang="en-US" sz="2200" b="1" baseline="0" dirty="0" err="1">
                          <a:latin typeface="SutonnyMJ"/>
                          <a:cs typeface="Times New Roman"/>
                        </a:rPr>
                        <a:t>cÖ‡qvR‡b</a:t>
                      </a:r>
                      <a:r>
                        <a:rPr lang="en-US" sz="2200" b="1" baseline="0" dirty="0">
                          <a:latin typeface="SutonnyMJ"/>
                          <a:cs typeface="Times New Roman"/>
                        </a:rPr>
                        <a:t> </a:t>
                      </a:r>
                      <a:r>
                        <a:rPr lang="en-US" sz="2200" b="1" baseline="0" dirty="0" err="1">
                          <a:latin typeface="SutonnyMJ"/>
                          <a:cs typeface="Times New Roman"/>
                        </a:rPr>
                        <a:t>Av`v</a:t>
                      </a:r>
                      <a:r>
                        <a:rPr lang="en-US" sz="2200" b="1" baseline="0" dirty="0">
                          <a:latin typeface="SutonnyMJ"/>
                          <a:cs typeface="Times New Roman"/>
                        </a:rPr>
                        <a:t>-‡</a:t>
                      </a:r>
                      <a:r>
                        <a:rPr lang="en-US" sz="2200" b="1" baseline="0" dirty="0" err="1">
                          <a:latin typeface="SutonnyMJ"/>
                          <a:cs typeface="Times New Roman"/>
                        </a:rPr>
                        <a:t>MvjgwiP</a:t>
                      </a:r>
                      <a:r>
                        <a:rPr lang="en-US" sz="2200" b="1" baseline="0" dirty="0">
                          <a:latin typeface="SutonnyMJ"/>
                          <a:cs typeface="Times New Roman"/>
                        </a:rPr>
                        <a:t> ¸</a:t>
                      </a:r>
                      <a:r>
                        <a:rPr lang="en-US" sz="2200" b="1" baseline="0" dirty="0" err="1">
                          <a:latin typeface="SutonnyMJ"/>
                          <a:cs typeface="Times New Roman"/>
                        </a:rPr>
                        <a:t>ov</a:t>
                      </a:r>
                      <a:r>
                        <a:rPr lang="en-US" sz="2200" b="1" baseline="0" dirty="0">
                          <a:latin typeface="SutonnyMJ"/>
                          <a:cs typeface="Times New Roman"/>
                        </a:rPr>
                        <a:t> </a:t>
                      </a:r>
                      <a:r>
                        <a:rPr lang="en-US" sz="2200" b="1" baseline="0" dirty="0" err="1">
                          <a:latin typeface="SutonnyMJ"/>
                          <a:cs typeface="Times New Roman"/>
                        </a:rPr>
                        <a:t>wgkv‡Z</a:t>
                      </a:r>
                      <a:r>
                        <a:rPr lang="en-US" sz="2200" b="1" baseline="0" dirty="0">
                          <a:latin typeface="SutonnyMJ"/>
                          <a:cs typeface="Times New Roman"/>
                        </a:rPr>
                        <a:t> </a:t>
                      </a:r>
                      <a:r>
                        <a:rPr lang="en-US" sz="2200" b="1" baseline="0" dirty="0" err="1">
                          <a:latin typeface="SutonnyMJ"/>
                          <a:cs typeface="Times New Roman"/>
                        </a:rPr>
                        <a:t>cv‡ib</a:t>
                      </a:r>
                      <a:endParaRPr lang="en-US" sz="22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D03B168-0263-B4B5-14EA-E457573C4F3F}"/>
              </a:ext>
            </a:extLst>
          </p:cNvPr>
          <p:cNvGraphicFramePr>
            <a:graphicFrameLocks noGrp="1"/>
          </p:cNvGraphicFramePr>
          <p:nvPr/>
        </p:nvGraphicFramePr>
        <p:xfrm>
          <a:off x="990600" y="3295650"/>
          <a:ext cx="10210800" cy="2647950"/>
        </p:xfrm>
        <a:graphic>
          <a:graphicData uri="http://schemas.openxmlformats.org/drawingml/2006/table">
            <a:tbl>
              <a:tblPr/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544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Associated with Flavors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b="1" dirty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44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>
                          <a:solidFill>
                            <a:srgbClr val="0101C5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en-US" sz="2200" b="1" err="1">
                          <a:solidFill>
                            <a:srgbClr val="0101C5"/>
                          </a:solidFill>
                          <a:latin typeface="SutonnyMJ"/>
                          <a:ea typeface="Calibri"/>
                          <a:cs typeface="Times New Roman"/>
                        </a:rPr>
                        <a:t>wKWwb</a:t>
                      </a:r>
                      <a:r>
                        <a:rPr lang="en-US" sz="2200" b="1" baseline="0">
                          <a:solidFill>
                            <a:srgbClr val="0101C5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+ </a:t>
                      </a:r>
                      <a:r>
                        <a:rPr lang="en-US" sz="2200" b="1" baseline="0" err="1">
                          <a:solidFill>
                            <a:srgbClr val="0101C5"/>
                          </a:solidFill>
                          <a:latin typeface="SutonnyMJ"/>
                          <a:ea typeface="Calibri"/>
                          <a:cs typeface="Times New Roman"/>
                        </a:rPr>
                        <a:t>eøvWvi</a:t>
                      </a:r>
                      <a:endParaRPr lang="en-US" sz="2000" b="1">
                        <a:solidFill>
                          <a:srgbClr val="0101C5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err="1">
                          <a:solidFill>
                            <a:srgbClr val="0101C5"/>
                          </a:solidFill>
                          <a:latin typeface="SutonnyMJ"/>
                          <a:ea typeface="Calibri"/>
                          <a:cs typeface="Times New Roman"/>
                        </a:rPr>
                        <a:t>jeb</a:t>
                      </a:r>
                      <a:endParaRPr lang="en-US" sz="2000" b="1">
                        <a:solidFill>
                          <a:srgbClr val="0101C5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b="1" dirty="0">
                        <a:solidFill>
                          <a:srgbClr val="FF01E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44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>
                          <a:solidFill>
                            <a:srgbClr val="FF01E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en-US" sz="2200" b="1" err="1">
                          <a:solidFill>
                            <a:srgbClr val="FF01E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wjfvi</a:t>
                      </a:r>
                      <a:r>
                        <a:rPr lang="en-US" sz="2200" b="1" baseline="0">
                          <a:solidFill>
                            <a:srgbClr val="FF01E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+ </a:t>
                      </a:r>
                      <a:r>
                        <a:rPr lang="en-US" sz="2200" b="1" baseline="0" err="1">
                          <a:solidFill>
                            <a:srgbClr val="FF01E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Mj‡eøWvi</a:t>
                      </a:r>
                      <a:endParaRPr lang="en-US" sz="2000" b="1">
                        <a:solidFill>
                          <a:srgbClr val="FF01E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>
                          <a:solidFill>
                            <a:srgbClr val="FF01E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UK</a:t>
                      </a:r>
                      <a:endParaRPr lang="en-US" sz="2000" b="1">
                        <a:solidFill>
                          <a:srgbClr val="FF01E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b="1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44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>
                          <a:solidFill>
                            <a:srgbClr val="0101C5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en-US" sz="2200" b="1" err="1">
                          <a:solidFill>
                            <a:srgbClr val="0101C5"/>
                          </a:solidFill>
                          <a:latin typeface="SutonnyMJ"/>
                          <a:ea typeface="Calibri"/>
                          <a:cs typeface="Times New Roman"/>
                        </a:rPr>
                        <a:t>nvU</a:t>
                      </a:r>
                      <a:r>
                        <a:rPr lang="en-US" sz="2200" b="1">
                          <a:solidFill>
                            <a:srgbClr val="0101C5"/>
                          </a:solidFill>
                          <a:latin typeface="SutonnyMJ"/>
                          <a:ea typeface="Calibri"/>
                          <a:cs typeface="Times New Roman"/>
                        </a:rPr>
                        <a:t>© + ¯¥j</a:t>
                      </a:r>
                      <a:r>
                        <a:rPr lang="en-US" sz="2200" b="1" baseline="0">
                          <a:solidFill>
                            <a:srgbClr val="0101C5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b="1" baseline="0" err="1">
                          <a:solidFill>
                            <a:srgbClr val="0101C5"/>
                          </a:solidFill>
                          <a:latin typeface="SutonnyMJ"/>
                          <a:ea typeface="Calibri"/>
                          <a:cs typeface="Times New Roman"/>
                        </a:rPr>
                        <a:t>Bb‡ókUvBbvj</a:t>
                      </a:r>
                      <a:endParaRPr lang="en-US" sz="2000" b="1">
                        <a:solidFill>
                          <a:srgbClr val="0101C5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>
                          <a:solidFill>
                            <a:srgbClr val="0101C5"/>
                          </a:solidFill>
                          <a:latin typeface="SutonnyMJ"/>
                          <a:ea typeface="Calibri"/>
                          <a:cs typeface="Times New Roman"/>
                        </a:rPr>
                        <a:t>wZ³</a:t>
                      </a:r>
                      <a:endParaRPr lang="en-US" sz="2000" b="1">
                        <a:solidFill>
                          <a:srgbClr val="0101C5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44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>
                          <a:solidFill>
                            <a:srgbClr val="FF01E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en-US" sz="2200" b="1" err="1">
                          <a:solidFill>
                            <a:srgbClr val="FF01E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w¯úwjb</a:t>
                      </a:r>
                      <a:r>
                        <a:rPr lang="en-US" sz="2200" b="1">
                          <a:solidFill>
                            <a:srgbClr val="FF01E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+</a:t>
                      </a:r>
                      <a:r>
                        <a:rPr lang="en-US" sz="2200" b="1" baseline="0">
                          <a:solidFill>
                            <a:srgbClr val="FF01E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‡</a:t>
                      </a:r>
                      <a:r>
                        <a:rPr lang="en-US" sz="2200" b="1" baseline="0" err="1">
                          <a:solidFill>
                            <a:srgbClr val="FF01E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óvgvK</a:t>
                      </a:r>
                      <a:endParaRPr lang="en-US" sz="2200" b="1">
                        <a:solidFill>
                          <a:srgbClr val="FF01E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solidFill>
                            <a:srgbClr val="FF01E1"/>
                          </a:solidFill>
                          <a:latin typeface="SutonnyMJ"/>
                          <a:ea typeface="Calibri"/>
                          <a:cs typeface="Times New Roman"/>
                        </a:rPr>
                        <a:t>wgwó</a:t>
                      </a:r>
                      <a:endParaRPr lang="en-US" sz="2000" b="1" dirty="0">
                        <a:solidFill>
                          <a:srgbClr val="FF01E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44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baseline="0">
                          <a:solidFill>
                            <a:srgbClr val="0101C5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en-US" sz="2200" b="1" baseline="0" err="1">
                          <a:solidFill>
                            <a:srgbClr val="0101C5"/>
                          </a:solidFill>
                          <a:latin typeface="SutonnyMJ"/>
                          <a:ea typeface="Calibri"/>
                          <a:cs typeface="Times New Roman"/>
                        </a:rPr>
                        <a:t>dzzmdzm</a:t>
                      </a:r>
                      <a:r>
                        <a:rPr lang="en-US" sz="2200" b="1" baseline="0">
                          <a:solidFill>
                            <a:srgbClr val="0101C5"/>
                          </a:solidFill>
                          <a:latin typeface="SutonnyMJ"/>
                          <a:ea typeface="Calibri"/>
                          <a:cs typeface="Times New Roman"/>
                        </a:rPr>
                        <a:t> + </a:t>
                      </a:r>
                      <a:r>
                        <a:rPr lang="en-US" sz="2200" b="1" baseline="0" err="1">
                          <a:solidFill>
                            <a:srgbClr val="0101C5"/>
                          </a:solidFill>
                          <a:latin typeface="SutonnyMJ"/>
                          <a:ea typeface="Calibri"/>
                          <a:cs typeface="Times New Roman"/>
                        </a:rPr>
                        <a:t>jvR</a:t>
                      </a:r>
                      <a:r>
                        <a:rPr lang="en-US" sz="2200" b="1" baseline="0">
                          <a:solidFill>
                            <a:srgbClr val="0101C5"/>
                          </a:solidFill>
                          <a:latin typeface="SutonnyMJ"/>
                          <a:ea typeface="Calibri"/>
                          <a:cs typeface="Times New Roman"/>
                        </a:rPr>
                        <a:t>© </a:t>
                      </a:r>
                      <a:r>
                        <a:rPr lang="en-US" sz="2200" b="1" baseline="0" err="1">
                          <a:solidFill>
                            <a:srgbClr val="0101C5"/>
                          </a:solidFill>
                          <a:latin typeface="SutonnyMJ"/>
                          <a:ea typeface="Calibri"/>
                          <a:cs typeface="Times New Roman"/>
                        </a:rPr>
                        <a:t>Bb‡ókUvBbvj</a:t>
                      </a:r>
                      <a:endParaRPr lang="en-US" sz="2200" b="1">
                        <a:solidFill>
                          <a:srgbClr val="0101C5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err="1">
                          <a:solidFill>
                            <a:srgbClr val="0101C5"/>
                          </a:solidFill>
                          <a:latin typeface="SutonnyMJ"/>
                          <a:ea typeface="Calibri"/>
                          <a:cs typeface="Times New Roman"/>
                        </a:rPr>
                        <a:t>Svj</a:t>
                      </a:r>
                      <a:endParaRPr lang="en-US" sz="2000" b="1">
                        <a:solidFill>
                          <a:srgbClr val="0101C5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268">
                <a:tc gridSpan="4">
                  <a:txBody>
                    <a:bodyPr/>
                    <a:lstStyle/>
                    <a:p>
                      <a:pPr algn="just"/>
                      <a:r>
                        <a:rPr lang="en-US" sz="2200" baseline="0"/>
                        <a:t> </a:t>
                      </a:r>
                      <a:endParaRPr lang="en-US" sz="220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en-US" sz="22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4671EA-58C2-1C9E-C6C0-43984A763849}"/>
              </a:ext>
            </a:extLst>
          </p:cNvPr>
          <p:cNvGraphicFramePr>
            <a:graphicFrameLocks noGrp="1"/>
          </p:cNvGraphicFramePr>
          <p:nvPr/>
        </p:nvGraphicFramePr>
        <p:xfrm>
          <a:off x="5105400" y="3676650"/>
          <a:ext cx="5791200" cy="19272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79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54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200" b="1" dirty="0" err="1">
                          <a:latin typeface="SutonnyMJ" pitchFamily="2" charset="0"/>
                          <a:cs typeface="SutonnyMJ" pitchFamily="2" charset="0"/>
                        </a:rPr>
                        <a:t>jeb</a:t>
                      </a:r>
                      <a:r>
                        <a:rPr lang="en-US" sz="2200" b="1" baseline="0" dirty="0">
                          <a:latin typeface="SutonnyMJ" pitchFamily="2" charset="0"/>
                          <a:cs typeface="SutonnyMJ" pitchFamily="2" charset="0"/>
                        </a:rPr>
                        <a:t> / </a:t>
                      </a:r>
                      <a:r>
                        <a:rPr lang="en-US" sz="2200" b="1" baseline="0" dirty="0" err="1">
                          <a:latin typeface="SutonnyMJ" pitchFamily="2" charset="0"/>
                          <a:cs typeface="SutonnyMJ" pitchFamily="2" charset="0"/>
                        </a:rPr>
                        <a:t>mvgw</a:t>
                      </a:r>
                      <a:r>
                        <a:rPr lang="en-US" sz="2200" b="1" baseline="0" dirty="0">
                          <a:latin typeface="SutonnyMJ" pitchFamily="2" charset="0"/>
                          <a:cs typeface="SutonnyMJ" pitchFamily="2" charset="0"/>
                        </a:rPr>
                        <a:t>`ªK </a:t>
                      </a:r>
                      <a:r>
                        <a:rPr lang="en-US" sz="2200" b="1" baseline="0" dirty="0" err="1">
                          <a:latin typeface="SutonnyMJ" pitchFamily="2" charset="0"/>
                          <a:cs typeface="SutonnyMJ" pitchFamily="2" charset="0"/>
                        </a:rPr>
                        <a:t>kvK</a:t>
                      </a:r>
                      <a:r>
                        <a:rPr lang="en-US" sz="2200" b="1" baseline="0" dirty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200" b="1" baseline="0" dirty="0" err="1">
                          <a:latin typeface="SutonnyMJ" pitchFamily="2" charset="0"/>
                          <a:cs typeface="SutonnyMJ" pitchFamily="2" charset="0"/>
                        </a:rPr>
                        <a:t>ev</a:t>
                      </a:r>
                      <a:r>
                        <a:rPr lang="en-US" sz="2200" b="1" baseline="0" dirty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200" b="1" baseline="0" dirty="0" err="1">
                          <a:latin typeface="SutonnyMJ" pitchFamily="2" charset="0"/>
                          <a:cs typeface="SutonnyMJ" pitchFamily="2" charset="0"/>
                        </a:rPr>
                        <a:t>mewR</a:t>
                      </a:r>
                      <a:r>
                        <a:rPr lang="en-US" sz="2200" b="1" baseline="0" dirty="0">
                          <a:latin typeface="SutonnyMJ" pitchFamily="2" charset="0"/>
                          <a:cs typeface="SutonnyMJ" pitchFamily="2" charset="0"/>
                        </a:rPr>
                        <a:t> / </a:t>
                      </a:r>
                      <a:r>
                        <a:rPr lang="en-US" sz="2200" b="1" baseline="0" dirty="0" err="1">
                          <a:latin typeface="SutonnyMJ" pitchFamily="2" charset="0"/>
                          <a:cs typeface="SutonnyMJ" pitchFamily="2" charset="0"/>
                        </a:rPr>
                        <a:t>Avgiæj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200" b="1" err="1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Av‡cj</a:t>
                      </a:r>
                      <a:r>
                        <a:rPr lang="en-US" sz="2200" b="1" baseline="0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 / ‡</a:t>
                      </a:r>
                      <a:r>
                        <a:rPr lang="en-US" sz="2200" b="1" baseline="0" err="1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MÖcm</a:t>
                      </a:r>
                      <a:r>
                        <a:rPr lang="en-US" sz="2200" b="1" baseline="0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 / </a:t>
                      </a:r>
                      <a:r>
                        <a:rPr lang="en-US" sz="2200" b="1" baseline="0" err="1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eiB</a:t>
                      </a:r>
                      <a:r>
                        <a:rPr lang="en-US" sz="2200" b="1" baseline="0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 / </a:t>
                      </a:r>
                      <a:endParaRPr lang="en-US" sz="2200" b="1">
                        <a:solidFill>
                          <a:srgbClr val="FF01E1"/>
                        </a:solidFill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latin typeface="SutonnyMJ" pitchFamily="2" charset="0"/>
                          <a:cs typeface="SutonnyMJ" pitchFamily="2" charset="0"/>
                        </a:rPr>
                        <a:t> ‡</a:t>
                      </a:r>
                      <a:r>
                        <a:rPr lang="en-US" sz="2200" b="1" err="1">
                          <a:latin typeface="SutonnyMJ" pitchFamily="2" charset="0"/>
                          <a:cs typeface="SutonnyMJ" pitchFamily="2" charset="0"/>
                        </a:rPr>
                        <a:t>mjvwi</a:t>
                      </a:r>
                      <a:r>
                        <a:rPr lang="en-US" sz="2200" b="1" baseline="0">
                          <a:latin typeface="SutonnyMJ" pitchFamily="2" charset="0"/>
                          <a:cs typeface="SutonnyMJ" pitchFamily="2" charset="0"/>
                        </a:rPr>
                        <a:t> / ‡</a:t>
                      </a:r>
                      <a:r>
                        <a:rPr lang="en-US" sz="2200" b="1" baseline="0" err="1">
                          <a:latin typeface="SutonnyMJ" pitchFamily="2" charset="0"/>
                          <a:cs typeface="SutonnyMJ" pitchFamily="2" charset="0"/>
                        </a:rPr>
                        <a:t>jUzm</a:t>
                      </a:r>
                      <a:r>
                        <a:rPr lang="en-US" sz="2200" b="1" baseline="0">
                          <a:latin typeface="SutonnyMJ" pitchFamily="2" charset="0"/>
                          <a:cs typeface="SutonnyMJ" pitchFamily="2" charset="0"/>
                        </a:rPr>
                        <a:t> / </a:t>
                      </a:r>
                      <a:r>
                        <a:rPr lang="en-US" sz="2200" b="1" baseline="0" err="1">
                          <a:latin typeface="SutonnyMJ" pitchFamily="2" charset="0"/>
                          <a:cs typeface="SutonnyMJ" pitchFamily="2" charset="0"/>
                        </a:rPr>
                        <a:t>nve©vj</a:t>
                      </a:r>
                      <a:r>
                        <a:rPr lang="en-US" sz="2200" b="1" baseline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200" b="1" baseline="0" err="1">
                          <a:latin typeface="SutonnyMJ" pitchFamily="2" charset="0"/>
                          <a:cs typeface="SutonnyMJ" pitchFamily="2" charset="0"/>
                        </a:rPr>
                        <a:t>Pv</a:t>
                      </a:r>
                      <a:r>
                        <a:rPr lang="en-US" sz="2200" b="1" baseline="0">
                          <a:latin typeface="SutonnyMJ" pitchFamily="2" charset="0"/>
                          <a:cs typeface="SutonnyMJ" pitchFamily="2" charset="0"/>
                        </a:rPr>
                        <a:t> /</a:t>
                      </a:r>
                      <a:endParaRPr lang="en-US" sz="2200" b="1">
                        <a:solidFill>
                          <a:schemeClr val="tx1"/>
                        </a:solidFill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wgwó</a:t>
                      </a:r>
                      <a:r>
                        <a:rPr lang="en-US" sz="2200" b="1" baseline="0" dirty="0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dj</a:t>
                      </a:r>
                      <a:r>
                        <a:rPr lang="en-US" sz="2200" b="1" baseline="0" dirty="0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 / </a:t>
                      </a:r>
                      <a:r>
                        <a:rPr lang="en-US" sz="2200" b="1" baseline="0" dirty="0" err="1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wgwó</a:t>
                      </a:r>
                      <a:r>
                        <a:rPr lang="en-US" sz="2200" b="1" baseline="0" dirty="0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Avjy</a:t>
                      </a:r>
                      <a:r>
                        <a:rPr lang="en-US" sz="2200" b="1" baseline="0" dirty="0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 / `</a:t>
                      </a:r>
                      <a:r>
                        <a:rPr lang="en-US" sz="2200" b="1" baseline="0" dirty="0" err="1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viæwPwb</a:t>
                      </a:r>
                      <a:r>
                        <a:rPr lang="en-US" sz="2200" b="1" baseline="0" dirty="0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 ¸</a:t>
                      </a:r>
                      <a:r>
                        <a:rPr lang="en-US" sz="2200" b="1" baseline="0" dirty="0" err="1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ov</a:t>
                      </a:r>
                      <a:r>
                        <a:rPr lang="en-US" sz="1600" b="1" baseline="0" dirty="0">
                          <a:solidFill>
                            <a:srgbClr val="FF0000"/>
                          </a:solidFill>
                          <a:latin typeface="SutonnyMJ" pitchFamily="2" charset="0"/>
                          <a:cs typeface="SutonnyMJ" pitchFamily="2" charset="0"/>
                        </a:rPr>
                        <a:t> (</a:t>
                      </a:r>
                      <a:r>
                        <a:rPr lang="en-US" sz="1600" b="1" baseline="0" dirty="0" err="1">
                          <a:solidFill>
                            <a:srgbClr val="FF0000"/>
                          </a:solidFill>
                          <a:latin typeface="SutonnyMJ" pitchFamily="2" charset="0"/>
                          <a:cs typeface="SutonnyMJ" pitchFamily="2" charset="0"/>
                        </a:rPr>
                        <a:t>wPwbi</a:t>
                      </a:r>
                      <a:r>
                        <a:rPr lang="en-US" sz="1600" b="1" baseline="0" dirty="0">
                          <a:solidFill>
                            <a:srgbClr val="FF0000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600" b="1" baseline="0" dirty="0" err="1">
                          <a:solidFill>
                            <a:srgbClr val="FF0000"/>
                          </a:solidFill>
                          <a:latin typeface="SutonnyMJ" pitchFamily="2" charset="0"/>
                          <a:cs typeface="SutonnyMJ" pitchFamily="2" charset="0"/>
                        </a:rPr>
                        <a:t>mnR</a:t>
                      </a:r>
                      <a:r>
                        <a:rPr lang="en-US" sz="1600" b="1" baseline="0" dirty="0">
                          <a:solidFill>
                            <a:srgbClr val="FF0000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600" b="1" baseline="0" dirty="0" err="1">
                          <a:solidFill>
                            <a:srgbClr val="FF0000"/>
                          </a:solidFill>
                          <a:latin typeface="SutonnyMJ" pitchFamily="2" charset="0"/>
                          <a:cs typeface="SutonnyMJ" pitchFamily="2" charset="0"/>
                        </a:rPr>
                        <a:t>weKí</a:t>
                      </a:r>
                      <a:r>
                        <a:rPr lang="en-US" sz="1600" b="1" baseline="0" dirty="0">
                          <a:solidFill>
                            <a:srgbClr val="FF0000"/>
                          </a:solidFill>
                          <a:latin typeface="SutonnyMJ" pitchFamily="2" charset="0"/>
                          <a:cs typeface="SutonnyMJ" pitchFamily="2" charset="0"/>
                        </a:rPr>
                        <a:t>)</a:t>
                      </a:r>
                      <a:r>
                        <a:rPr lang="en-US" sz="2200" b="1" baseline="0" dirty="0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/</a:t>
                      </a:r>
                      <a:r>
                        <a:rPr lang="en-US" sz="2200" b="1" baseline="0" dirty="0" err="1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hwógay</a:t>
                      </a:r>
                      <a:r>
                        <a:rPr lang="en-US" sz="2200" b="1" baseline="0" dirty="0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/</a:t>
                      </a:r>
                      <a:r>
                        <a:rPr lang="en-US" sz="2200" b="1" baseline="0" dirty="0" err="1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AvL</a:t>
                      </a:r>
                      <a:r>
                        <a:rPr lang="en-US" sz="2200" b="1" baseline="0" dirty="0">
                          <a:solidFill>
                            <a:srgbClr val="FF01E1"/>
                          </a:solidFill>
                          <a:latin typeface="SutonnyMJ" pitchFamily="2" charset="0"/>
                          <a:cs typeface="SutonnyMJ" pitchFamily="2" charset="0"/>
                        </a:rPr>
                        <a:t>/</a:t>
                      </a:r>
                      <a:endParaRPr lang="en-US" sz="2200" b="1" dirty="0">
                        <a:solidFill>
                          <a:srgbClr val="FF01E1"/>
                        </a:solidFill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200" b="1" baseline="0" err="1">
                          <a:latin typeface="SutonnyMJ" pitchFamily="2" charset="0"/>
                          <a:cs typeface="SutonnyMJ" pitchFamily="2" charset="0"/>
                        </a:rPr>
                        <a:t>imyb</a:t>
                      </a:r>
                      <a:r>
                        <a:rPr lang="en-US" sz="2200" b="1" baseline="0">
                          <a:latin typeface="SutonnyMJ" pitchFamily="2" charset="0"/>
                          <a:cs typeface="SutonnyMJ" pitchFamily="2" charset="0"/>
                        </a:rPr>
                        <a:t> / </a:t>
                      </a:r>
                      <a:r>
                        <a:rPr lang="en-US" sz="2200" b="1" baseline="0" err="1">
                          <a:latin typeface="SutonnyMJ" pitchFamily="2" charset="0"/>
                          <a:cs typeface="SutonnyMJ" pitchFamily="2" charset="0"/>
                        </a:rPr>
                        <a:t>wcqvR</a:t>
                      </a:r>
                      <a:r>
                        <a:rPr lang="en-US" sz="2200" b="1" baseline="0">
                          <a:latin typeface="SutonnyMJ" pitchFamily="2" charset="0"/>
                          <a:cs typeface="SutonnyMJ" pitchFamily="2" charset="0"/>
                        </a:rPr>
                        <a:t> / </a:t>
                      </a:r>
                      <a:r>
                        <a:rPr lang="en-US" sz="2200" b="1" baseline="0" err="1">
                          <a:latin typeface="SutonnyMJ" pitchFamily="2" charset="0"/>
                          <a:cs typeface="SutonnyMJ" pitchFamily="2" charset="0"/>
                        </a:rPr>
                        <a:t>Av`v</a:t>
                      </a:r>
                      <a:r>
                        <a:rPr lang="en-US" sz="2200" b="1" baseline="0">
                          <a:latin typeface="SutonnyMJ" pitchFamily="2" charset="0"/>
                          <a:cs typeface="SutonnyMJ" pitchFamily="2" charset="0"/>
                        </a:rPr>
                        <a:t> / </a:t>
                      </a:r>
                      <a:r>
                        <a:rPr lang="en-US" sz="2200" b="1" baseline="0" err="1">
                          <a:latin typeface="SutonnyMJ" pitchFamily="2" charset="0"/>
                          <a:cs typeface="SutonnyMJ" pitchFamily="2" charset="0"/>
                        </a:rPr>
                        <a:t>gwiP</a:t>
                      </a:r>
                      <a:r>
                        <a:rPr lang="en-US" sz="2200" b="1" baseline="0">
                          <a:latin typeface="SutonnyMJ" pitchFamily="2" charset="0"/>
                          <a:cs typeface="SutonnyMJ" pitchFamily="2" charset="0"/>
                        </a:rPr>
                        <a:t> /</a:t>
                      </a:r>
                      <a:endParaRPr lang="en-US" sz="2200" b="1">
                        <a:solidFill>
                          <a:schemeClr val="tx1"/>
                        </a:solidFill>
                        <a:latin typeface="SutonnyMJ" pitchFamily="2" charset="0"/>
                        <a:ea typeface="Calibri"/>
                        <a:cs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>
            <a:extLst>
              <a:ext uri="{FF2B5EF4-FFF2-40B4-BE49-F238E27FC236}">
                <a16:creationId xmlns:a16="http://schemas.microsoft.com/office/drawing/2014/main" id="{4CF7D49E-C202-C1A6-C7E7-99BD916EF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038600"/>
            <a:ext cx="6096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>
                <a:latin typeface="SutonnyMJ" pitchFamily="2" charset="0"/>
              </a:rPr>
              <a:t>-</a:t>
            </a: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FAE1340C-D5D7-74E4-FBAC-22473B21B1C2}"/>
              </a:ext>
            </a:extLst>
          </p:cNvPr>
          <p:cNvSpPr/>
          <p:nvPr/>
        </p:nvSpPr>
        <p:spPr>
          <a:xfrm>
            <a:off x="2900363" y="3048000"/>
            <a:ext cx="5668962" cy="457200"/>
          </a:xfrm>
          <a:prstGeom prst="flowChartTerminator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altLang="en-US" sz="2000" b="1">
                <a:solidFill>
                  <a:srgbClr val="385723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 </a:t>
            </a:r>
            <a:r>
              <a:rPr lang="en-US" altLang="en-US" sz="2000" b="1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Aa</a:t>
            </a:r>
            <a:r>
              <a:rPr lang="en-US" altLang="en-US" sz="2000" b="1">
                <a:solidFill>
                  <a:srgbClr val="7030A0"/>
                </a:solidFill>
                <a:latin typeface="SutonnyMJ" pitchFamily="2" charset="0"/>
                <a:ea typeface="Kalpurush" pitchFamily="2" charset="0"/>
                <a:cs typeface="Arial" pitchFamily="34" charset="0"/>
              </a:rPr>
              <a:t>¨</a:t>
            </a:r>
            <a:r>
              <a:rPr lang="en-US" altLang="en-US" sz="2000" b="1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vq 3 </a:t>
            </a:r>
            <a:r>
              <a:rPr lang="en-US" altLang="en-US" sz="2000" b="1">
                <a:solidFill>
                  <a:srgbClr val="385723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†_‡K </a:t>
            </a:r>
            <a:r>
              <a:rPr lang="en-US" altLang="en-US" sz="2000" b="1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Z_v</a:t>
            </a:r>
            <a:r>
              <a:rPr lang="en-US" altLang="en-US" sz="2000" b="1">
                <a:solidFill>
                  <a:srgbClr val="385723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GZÿY Avgiv hv </a:t>
            </a:r>
            <a:r>
              <a:rPr lang="en-US" altLang="en-US" sz="2000" b="1">
                <a:solidFill>
                  <a:srgbClr val="1F4E79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Rvbjvg</a:t>
            </a:r>
            <a:r>
              <a:rPr lang="en-US" altLang="en-US" sz="2000" b="1">
                <a:solidFill>
                  <a:srgbClr val="385723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I </a:t>
            </a:r>
            <a:r>
              <a:rPr lang="en-US" altLang="en-US" sz="2000" b="1">
                <a:solidFill>
                  <a:srgbClr val="1F4E79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Zvi cÖ‡qvM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D8C3349-2E11-A209-2910-D59A9D4A44C1}"/>
              </a:ext>
            </a:extLst>
          </p:cNvPr>
          <p:cNvSpPr/>
          <p:nvPr/>
        </p:nvSpPr>
        <p:spPr>
          <a:xfrm rot="-3360000">
            <a:off x="414338" y="2782887"/>
            <a:ext cx="4948238" cy="3476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 </a:t>
            </a:r>
            <a:r>
              <a:rPr lang="en-US" sz="2000" b="1" dirty="0">
                <a:solidFill>
                  <a:srgbClr val="0101C5"/>
                </a:solidFill>
                <a:latin typeface="SutonnyMJ" pitchFamily="2" charset="0"/>
                <a:cs typeface="SutonnyOMJ" pitchFamily="2" charset="0"/>
              </a:rPr>
              <a:t>`</a:t>
            </a:r>
            <a:r>
              <a:rPr lang="en-US" sz="2000" b="1" dirty="0" err="1">
                <a:solidFill>
                  <a:srgbClr val="0101C5"/>
                </a:solidFill>
                <a:latin typeface="SutonnyMJ" pitchFamily="2" charset="0"/>
                <a:cs typeface="SutonnyOMJ" pitchFamily="2" charset="0"/>
              </a:rPr>
              <a:t>xN©Rxex</a:t>
            </a:r>
            <a:r>
              <a:rPr lang="en-US" sz="2000" b="1" dirty="0">
                <a:solidFill>
                  <a:srgbClr val="0101C5"/>
                </a:solidFill>
                <a:latin typeface="SutonnyMJ" pitchFamily="2" charset="0"/>
                <a:cs typeface="SutonnyOMJ" pitchFamily="2" charset="0"/>
              </a:rPr>
              <a:t> †ivMgy³ </a:t>
            </a:r>
            <a:r>
              <a:rPr lang="en-US" sz="2000" b="1" dirty="0" err="1">
                <a:solidFill>
                  <a:srgbClr val="0101C5"/>
                </a:solidFill>
                <a:latin typeface="SutonnyMJ" pitchFamily="2" charset="0"/>
                <a:cs typeface="SutonnyOMJ" pitchFamily="2" charset="0"/>
              </a:rPr>
              <a:t>RvwZ‡Mvwói</a:t>
            </a:r>
            <a:r>
              <a:rPr lang="en-US" sz="2000" b="1" dirty="0">
                <a:solidFill>
                  <a:srgbClr val="0101C5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sz="2000" b="1" dirty="0" err="1">
                <a:solidFill>
                  <a:srgbClr val="CC0000"/>
                </a:solidFill>
                <a:latin typeface="SutonnyMJ" pitchFamily="2" charset="0"/>
                <a:cs typeface="SutonnyOMJ" pitchFamily="2" charset="0"/>
              </a:rPr>
              <a:t>Lv</a:t>
            </a:r>
            <a:r>
              <a:rPr lang="en-US" sz="2000" b="1" dirty="0">
                <a:solidFill>
                  <a:srgbClr val="CC0000"/>
                </a:solidFill>
                <a:latin typeface="SutonnyMJ" pitchFamily="2" charset="0"/>
                <a:cs typeface="SutonnyOMJ" pitchFamily="2" charset="0"/>
              </a:rPr>
              <a:t>`</a:t>
            </a:r>
            <a:r>
              <a:rPr lang="en-US" altLang="en-US" sz="2000" b="1" dirty="0">
                <a:solidFill>
                  <a:srgbClr val="7030A0"/>
                </a:solidFill>
                <a:latin typeface="SutonnyMJ" pitchFamily="2" charset="0"/>
              </a:rPr>
              <a:t>¨</a:t>
            </a:r>
            <a:r>
              <a:rPr lang="en-US" sz="2000" b="1" dirty="0" err="1">
                <a:solidFill>
                  <a:srgbClr val="CC0000"/>
                </a:solidFill>
                <a:latin typeface="SutonnyMJ" pitchFamily="2" charset="0"/>
                <a:cs typeface="SutonnyOMJ" pitchFamily="2" charset="0"/>
              </a:rPr>
              <a:t>vfvm</a:t>
            </a:r>
            <a:r>
              <a:rPr lang="en-US" sz="2000" b="1" dirty="0">
                <a:solidFill>
                  <a:srgbClr val="CC0000"/>
                </a:solidFill>
                <a:latin typeface="SutonnyMJ" pitchFamily="2" charset="0"/>
                <a:cs typeface="SutonnyOMJ" pitchFamily="2" charset="0"/>
              </a:rPr>
              <a:t> I </a:t>
            </a:r>
            <a:r>
              <a:rPr lang="en-US" sz="2000" b="1" dirty="0" err="1">
                <a:solidFill>
                  <a:srgbClr val="CC0000"/>
                </a:solidFill>
                <a:latin typeface="SutonnyMJ" pitchFamily="2" charset="0"/>
                <a:cs typeface="SutonnyOMJ" pitchFamily="2" charset="0"/>
              </a:rPr>
              <a:t>Avgv</a:t>
            </a:r>
            <a:r>
              <a:rPr lang="en-US" sz="2000" b="1" dirty="0">
                <a:solidFill>
                  <a:srgbClr val="CC0000"/>
                </a:solidFill>
                <a:latin typeface="SutonnyMJ" pitchFamily="2" charset="0"/>
                <a:cs typeface="SutonnyOMJ" pitchFamily="2" charset="0"/>
              </a:rPr>
              <a:t>‡`i </a:t>
            </a:r>
            <a:r>
              <a:rPr lang="en-US" sz="2000" b="1" dirty="0" err="1">
                <a:solidFill>
                  <a:srgbClr val="CC0000"/>
                </a:solidFill>
                <a:latin typeface="SutonnyMJ" pitchFamily="2" charset="0"/>
                <a:cs typeface="SutonnyOMJ" pitchFamily="2" charset="0"/>
              </a:rPr>
              <a:t>KiYxq</a:t>
            </a:r>
            <a:r>
              <a:rPr lang="en-US" altLang="en-US" sz="2000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         </a:t>
            </a:r>
            <a:endParaRPr lang="en-US" altLang="en-US" sz="2000" b="1" dirty="0">
              <a:solidFill>
                <a:srgbClr val="FF0000"/>
              </a:solidFill>
              <a:latin typeface="SutonnyMJ" pitchFamily="2" charset="0"/>
              <a:ea typeface="Kalpurush" pitchFamily="2" charset="0"/>
              <a:cs typeface="SutonnyMJ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8B83837-101D-EF9B-61DE-BC8EEC8BB750}"/>
              </a:ext>
            </a:extLst>
          </p:cNvPr>
          <p:cNvSpPr/>
          <p:nvPr/>
        </p:nvSpPr>
        <p:spPr>
          <a:xfrm rot="18240000">
            <a:off x="5863431" y="3321844"/>
            <a:ext cx="5599113" cy="3651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en-US" sz="2000" b="1" dirty="0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                           </a:t>
            </a:r>
          </a:p>
          <a:p>
            <a:pPr algn="ctr" eaLnBrk="1" hangingPunct="1">
              <a:lnSpc>
                <a:spcPct val="50000"/>
              </a:lnSpc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Kalpurush" pitchFamily="2" charset="0"/>
              </a:rPr>
              <a:t>China Study Based DIP Diet Plan </a:t>
            </a:r>
            <a:r>
              <a:rPr lang="en-US" altLang="en-US" sz="2000" b="1" dirty="0" err="1">
                <a:solidFill>
                  <a:srgbClr val="001626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RwUj</a:t>
            </a:r>
            <a:r>
              <a:rPr lang="en-US" altLang="en-US" sz="2000" b="1" dirty="0">
                <a:solidFill>
                  <a:srgbClr val="001626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†</a:t>
            </a:r>
            <a:r>
              <a:rPr lang="en-US" altLang="en-US" sz="2000" b="1" dirty="0" err="1">
                <a:solidFill>
                  <a:srgbClr val="001626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iv‡Mi</a:t>
            </a:r>
            <a:r>
              <a:rPr lang="en-US" altLang="en-US" sz="2000" b="1" dirty="0">
                <a:solidFill>
                  <a:srgbClr val="001626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†</a:t>
            </a:r>
            <a:r>
              <a:rPr lang="en-US" altLang="en-US" sz="2000" b="1" dirty="0" err="1">
                <a:solidFill>
                  <a:srgbClr val="001626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ÿ‡Î</a:t>
            </a:r>
            <a:r>
              <a:rPr lang="en-US" altLang="en-US" sz="2000" b="1" dirty="0">
                <a:solidFill>
                  <a:srgbClr val="001626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...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Kalpurush" pitchFamily="2" charset="0"/>
            </a:endParaRPr>
          </a:p>
          <a:p>
            <a:pPr algn="just" eaLnBrk="1" hangingPunct="1">
              <a:defRPr/>
            </a:pP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  <a:cs typeface="Arial" pitchFamily="34" charset="0"/>
              </a:rPr>
              <a:t>             </a:t>
            </a:r>
            <a:endParaRPr lang="en-US" altLang="en-US" sz="2000" b="1" dirty="0">
              <a:solidFill>
                <a:srgbClr val="D000A3"/>
              </a:solidFill>
              <a:latin typeface="SutonnyMJ" pitchFamily="2" charset="0"/>
              <a:ea typeface="Kalpurush" pitchFamily="2" charset="0"/>
              <a:cs typeface="SutonnyMJ" pitchFamily="2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4212D22-0803-B0EC-5132-168628238811}"/>
              </a:ext>
            </a:extLst>
          </p:cNvPr>
          <p:cNvSpPr/>
          <p:nvPr/>
        </p:nvSpPr>
        <p:spPr>
          <a:xfrm>
            <a:off x="1524000" y="2982913"/>
            <a:ext cx="9329738" cy="90328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en-US" sz="2800" b="1" dirty="0">
              <a:solidFill>
                <a:srgbClr val="FF01E1"/>
              </a:solidFill>
              <a:latin typeface="SutonnyMJ" pitchFamily="2" charset="0"/>
              <a:cs typeface="Arial" pitchFamily="34" charset="0"/>
            </a:endParaRPr>
          </a:p>
          <a:p>
            <a:pPr algn="ctr" eaLnBrk="1" hangingPunct="1">
              <a:defRPr/>
            </a:pPr>
            <a:endParaRPr lang="en-US" altLang="en-US" sz="2800" b="1" dirty="0">
              <a:solidFill>
                <a:srgbClr val="CC04A1"/>
              </a:solidFill>
              <a:latin typeface="SutonnyMJ" pitchFamily="2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Physical Fitness </a:t>
            </a:r>
            <a:endParaRPr lang="en-US" altLang="en-US" sz="2800" b="1" dirty="0">
              <a:solidFill>
                <a:srgbClr val="FF01E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 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Gravitational Balance, 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Movements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altLang="en-US" sz="2800" b="1" dirty="0">
                <a:solidFill>
                  <a:srgbClr val="CC04A1"/>
                </a:solidFill>
                <a:latin typeface="Times New Roman" pitchFamily="18" charset="0"/>
                <a:cs typeface="Times New Roman" pitchFamily="18" charset="0"/>
              </a:rPr>
              <a:t>Balancing Position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</a:t>
            </a:r>
            <a:endParaRPr lang="en-US" altLang="en-US" sz="2000" b="1" dirty="0">
              <a:solidFill>
                <a:srgbClr val="7D438D"/>
              </a:solidFill>
              <a:latin typeface="SutonnyMJ" pitchFamily="2" charset="0"/>
              <a:cs typeface="SutonnyOMJ" pitchFamily="2" charset="0"/>
            </a:endParaRPr>
          </a:p>
          <a:p>
            <a:pPr algn="just" eaLnBrk="1" hangingPunct="1">
              <a:defRPr/>
            </a:pPr>
            <a:endParaRPr lang="en-US" altLang="en-US" sz="2800" b="1" dirty="0">
              <a:solidFill>
                <a:srgbClr val="FF01E1"/>
              </a:solidFill>
              <a:latin typeface="SutonnyMJ" pitchFamily="2" charset="0"/>
              <a:cs typeface="Arial" pitchFamily="34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rgbClr val="0000CC"/>
              </a:solidFill>
              <a:latin typeface="SutonnyMJ" pitchFamily="2" charset="0"/>
              <a:cs typeface="Arial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1E80012-C095-CD63-3956-82AAAE28E3B7}"/>
              </a:ext>
            </a:extLst>
          </p:cNvPr>
          <p:cNvSpPr/>
          <p:nvPr/>
        </p:nvSpPr>
        <p:spPr>
          <a:xfrm>
            <a:off x="1066800" y="2179638"/>
            <a:ext cx="10515600" cy="34766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                                                                            </a:t>
            </a:r>
            <a:r>
              <a:rPr lang="en-US" altLang="en-US" sz="2400" b="1" dirty="0" err="1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Aa</a:t>
            </a:r>
            <a:r>
              <a:rPr lang="en-US" altLang="en-US" sz="2400" b="1" dirty="0" err="1">
                <a:solidFill>
                  <a:srgbClr val="FF0000"/>
                </a:solidFill>
                <a:latin typeface="SutonnyMJ" pitchFamily="2" charset="0"/>
              </a:rPr>
              <a:t>¨</a:t>
            </a:r>
            <a:r>
              <a:rPr lang="en-US" altLang="en-US" sz="2400" b="1" dirty="0" err="1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vq</a:t>
            </a:r>
            <a:r>
              <a:rPr lang="en-US" altLang="en-US" sz="2400" b="1" dirty="0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4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78F43D2-FA40-633B-9DDC-C787613A5826}"/>
              </a:ext>
            </a:extLst>
          </p:cNvPr>
          <p:cNvSpPr/>
          <p:nvPr/>
        </p:nvSpPr>
        <p:spPr>
          <a:xfrm>
            <a:off x="1049338" y="4373563"/>
            <a:ext cx="10515600" cy="346075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                                                                       </a:t>
            </a:r>
            <a:endParaRPr lang="en-US" altLang="en-US" sz="2200" b="1" dirty="0">
              <a:solidFill>
                <a:srgbClr val="FF0000"/>
              </a:solidFill>
              <a:latin typeface="SutonnyMJ" pitchFamily="2" charset="0"/>
              <a:cs typeface="Arial" pitchFamily="34" charset="0"/>
            </a:endParaRPr>
          </a:p>
        </p:txBody>
      </p:sp>
      <p:sp>
        <p:nvSpPr>
          <p:cNvPr id="5" name="Donut 4">
            <a:extLst>
              <a:ext uri="{FF2B5EF4-FFF2-40B4-BE49-F238E27FC236}">
                <a16:creationId xmlns:a16="http://schemas.microsoft.com/office/drawing/2014/main" id="{5AD3D385-CF07-EAD2-9A5D-35592FF96941}"/>
              </a:ext>
            </a:extLst>
          </p:cNvPr>
          <p:cNvSpPr/>
          <p:nvPr/>
        </p:nvSpPr>
        <p:spPr>
          <a:xfrm>
            <a:off x="10834688" y="3200400"/>
            <a:ext cx="366712" cy="452438"/>
          </a:xfrm>
          <a:prstGeom prst="donu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id="{5A3B3F43-B8B9-1A0F-54FC-8DD33DB59BA1}"/>
              </a:ext>
            </a:extLst>
          </p:cNvPr>
          <p:cNvSpPr/>
          <p:nvPr/>
        </p:nvSpPr>
        <p:spPr>
          <a:xfrm>
            <a:off x="1158875" y="3200400"/>
            <a:ext cx="365125" cy="452438"/>
          </a:xfrm>
          <a:prstGeom prst="don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00C3BBA7-A35E-2395-889B-9C61B88A34C7}"/>
              </a:ext>
            </a:extLst>
          </p:cNvPr>
          <p:cNvSpPr/>
          <p:nvPr/>
        </p:nvSpPr>
        <p:spPr>
          <a:xfrm>
            <a:off x="6019800" y="3886200"/>
            <a:ext cx="366713" cy="452438"/>
          </a:xfrm>
          <a:prstGeom prst="don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D452BA5E-899A-BE07-A460-8744E7714211}"/>
              </a:ext>
            </a:extLst>
          </p:cNvPr>
          <p:cNvSpPr/>
          <p:nvPr/>
        </p:nvSpPr>
        <p:spPr>
          <a:xfrm>
            <a:off x="6019800" y="2527300"/>
            <a:ext cx="366713" cy="452438"/>
          </a:xfrm>
          <a:prstGeom prst="don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33CC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492A31-C7A6-6090-F8DC-1BB58866332B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6575425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3275" name="Picture 30">
            <a:extLst>
              <a:ext uri="{FF2B5EF4-FFF2-40B4-BE49-F238E27FC236}">
                <a16:creationId xmlns:a16="http://schemas.microsoft.com/office/drawing/2014/main" id="{B3C80EA5-2410-C8B6-81F8-92B56A000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1143000"/>
            <a:ext cx="49545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D409AE9-C6EE-5E68-BD4E-6A86B6ECCF1B}"/>
              </a:ext>
            </a:extLst>
          </p:cNvPr>
          <p:cNvGraphicFramePr>
            <a:graphicFrameLocks noGrp="1"/>
          </p:cNvGraphicFramePr>
          <p:nvPr/>
        </p:nvGraphicFramePr>
        <p:xfrm>
          <a:off x="6350000" y="1149350"/>
          <a:ext cx="5537200" cy="25844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65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420">
                <a:tc gridSpan="2">
                  <a:txBody>
                    <a:bodyPr/>
                    <a:lstStyle/>
                    <a:p>
                      <a:pPr algn="just"/>
                      <a:r>
                        <a:rPr lang="en-US" sz="1800" b="1" dirty="0">
                          <a:solidFill>
                            <a:srgbClr val="D000A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Cold Water Immersion</a:t>
                      </a:r>
                    </a:p>
                  </a:txBody>
                  <a:tcPr marL="0" marR="0" marT="0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77">
                <a:tc>
                  <a:txBody>
                    <a:bodyPr/>
                    <a:lstStyle/>
                    <a:p>
                      <a:pPr algn="just"/>
                      <a:r>
                        <a:rPr lang="en-US" sz="1800" b="1">
                          <a:latin typeface="Times New Roman" pitchFamily="18" charset="0"/>
                          <a:cs typeface="Times New Roman" pitchFamily="18" charset="0"/>
                        </a:rPr>
                        <a:t> Core Body Temperature</a:t>
                      </a:r>
                    </a:p>
                  </a:txBody>
                  <a:tcPr marL="0" marR="0" marT="0" marB="0" anchor="ctr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>
                          <a:latin typeface="Times New Roman" pitchFamily="18" charset="0"/>
                          <a:cs typeface="Times New Roman" pitchFamily="18" charset="0"/>
                        </a:rPr>
                        <a:t>             Extreme</a:t>
                      </a:r>
                    </a:p>
                  </a:txBody>
                  <a:tcPr marL="0" marR="0" marT="0" marB="0" anchor="ctr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35">
                <a:tc>
                  <a:txBody>
                    <a:bodyPr/>
                    <a:lstStyle/>
                    <a:p>
                      <a:r>
                        <a:rPr lang="en-US" sz="18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35</a:t>
                      </a:r>
                      <a:r>
                        <a:rPr lang="en-US" sz="1800" b="0" kern="1200" baseline="30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 </a:t>
                      </a:r>
                      <a:r>
                        <a:rPr lang="en-US" sz="100" b="0" kern="1200" baseline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baseline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</a:t>
                      </a:r>
                      <a:endParaRPr lang="en-US" sz="18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Times New Roman" pitchFamily="18" charset="0"/>
                          <a:cs typeface="Times New Roman" pitchFamily="18" charset="0"/>
                        </a:rPr>
                        <a:t> Confusion, Dis-orientation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35">
                <a:tc>
                  <a:txBody>
                    <a:bodyPr/>
                    <a:lstStyle/>
                    <a:p>
                      <a:r>
                        <a:rPr lang="en-US" sz="18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34</a:t>
                      </a:r>
                      <a:r>
                        <a:rPr lang="en-US" sz="1800" b="0" kern="1200" baseline="30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 </a:t>
                      </a:r>
                      <a:r>
                        <a:rPr lang="en-US" sz="100" b="0" kern="1200" baseline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baseline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</a:t>
                      </a:r>
                      <a:endParaRPr lang="en-US" sz="18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Times New Roman" pitchFamily="18" charset="0"/>
                          <a:cs typeface="Times New Roman" pitchFamily="18" charset="0"/>
                        </a:rPr>
                        <a:t> Amnesia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35">
                <a:tc>
                  <a:txBody>
                    <a:bodyPr/>
                    <a:lstStyle/>
                    <a:p>
                      <a:r>
                        <a:rPr lang="en-US" sz="18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33</a:t>
                      </a:r>
                      <a:r>
                        <a:rPr lang="en-US" sz="1800" b="0" kern="1200" baseline="30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 </a:t>
                      </a:r>
                      <a:r>
                        <a:rPr lang="en-US" sz="100" b="0" kern="1200" baseline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baseline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</a:t>
                      </a:r>
                      <a:endParaRPr lang="en-US" sz="18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Times New Roman" pitchFamily="18" charset="0"/>
                          <a:cs typeface="Times New Roman" pitchFamily="18" charset="0"/>
                        </a:rPr>
                        <a:t> Cardiac Arrhythmia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295">
                <a:tc>
                  <a:txBody>
                    <a:bodyPr/>
                    <a:lstStyle/>
                    <a:p>
                      <a:r>
                        <a:rPr lang="en-US" sz="18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33 to 30</a:t>
                      </a:r>
                      <a:r>
                        <a:rPr lang="en-US" sz="1800" b="0" kern="1200" baseline="30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 </a:t>
                      </a:r>
                      <a:r>
                        <a:rPr lang="en-US" sz="100" b="0" kern="1200" baseline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baseline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</a:t>
                      </a:r>
                      <a:endParaRPr lang="en-US" sz="18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Times New Roman" pitchFamily="18" charset="0"/>
                          <a:cs typeface="Times New Roman" pitchFamily="18" charset="0"/>
                        </a:rPr>
                        <a:t> Loss of consciousness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35">
                <a:tc>
                  <a:txBody>
                    <a:bodyPr/>
                    <a:lstStyle/>
                    <a:p>
                      <a:r>
                        <a:rPr lang="en-US" sz="1800" b="0" kern="1200" baseline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28</a:t>
                      </a:r>
                      <a:r>
                        <a:rPr lang="en-US" sz="1800" b="0" kern="1200" baseline="30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 </a:t>
                      </a:r>
                      <a:r>
                        <a:rPr lang="en-US" sz="100" b="0" kern="1200" baseline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baseline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</a:t>
                      </a:r>
                      <a:endParaRPr lang="en-US" sz="18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Times New Roman" pitchFamily="18" charset="0"/>
                          <a:cs typeface="Times New Roman" pitchFamily="18" charset="0"/>
                        </a:rPr>
                        <a:t> Cardiac Arrest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083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25</a:t>
                      </a:r>
                      <a:r>
                        <a:rPr lang="en-US" sz="1800" b="0" kern="1200" baseline="30000" dirty="0"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 </a:t>
                      </a:r>
                      <a:r>
                        <a:rPr lang="en-US" sz="100" b="0" kern="1200" baseline="0" dirty="0"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baseline="0" dirty="0"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</a:t>
                      </a:r>
                      <a:endParaRPr lang="en-US" sz="1800" b="0" kern="1200" dirty="0"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Death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35">
                <a:tc gridSpan="2"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Physiology</a:t>
                      </a:r>
                      <a:r>
                        <a:rPr lang="en-US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of drowning:</a:t>
                      </a: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a review.</a:t>
                      </a:r>
                      <a:r>
                        <a:rPr lang="en-US" sz="7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Physiology(Bethesda)31,147-66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3612" name="Rectangle 1">
            <a:extLst>
              <a:ext uri="{FF2B5EF4-FFF2-40B4-BE49-F238E27FC236}">
                <a16:creationId xmlns:a16="http://schemas.microsoft.com/office/drawing/2014/main" id="{C9D2D00E-0A48-571D-421E-5DCAEFDA7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735013"/>
            <a:ext cx="11458575" cy="3079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2.1 Hot Water Immersion</a:t>
            </a:r>
            <a:r>
              <a:rPr lang="en-US" altLang="en-US" sz="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000" b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HWI</a:t>
            </a:r>
            <a:r>
              <a:rPr lang="en-US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+mn-cs"/>
              </a:rPr>
              <a:t> </a:t>
            </a:r>
            <a:r>
              <a:rPr lang="en-US" altLang="en-US" sz="2000" b="1" dirty="0">
                <a:latin typeface="SutonnyMJ" pitchFamily="2" charset="0"/>
                <a:cs typeface="+mn-cs"/>
              </a:rPr>
              <a:t>- </a:t>
            </a:r>
            <a:r>
              <a:rPr lang="en-US" altLang="en-US" sz="2000" b="1" dirty="0" err="1">
                <a:solidFill>
                  <a:srgbClr val="D000A3"/>
                </a:solidFill>
                <a:latin typeface="SutonnyMJ" pitchFamily="2" charset="0"/>
                <a:cs typeface="Times New Roman" panose="02020603050405020304" pitchFamily="18" charset="0"/>
              </a:rPr>
              <a:t>gva¨Kl©Y</a:t>
            </a: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  <a:cs typeface="Times New Roman" panose="02020603050405020304" pitchFamily="18" charset="0"/>
              </a:rPr>
              <a:t> kw³ </a:t>
            </a:r>
            <a:r>
              <a:rPr lang="en-US" altLang="en-US" sz="2000" b="1" dirty="0">
                <a:solidFill>
                  <a:srgbClr val="FF01E1"/>
                </a:solidFill>
                <a:latin typeface="SutonnyMJ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latin typeface="SutonnyMJ" pitchFamily="2" charset="0"/>
                <a:cs typeface="+mn-cs"/>
              </a:rPr>
              <a:t>nvjKv</a:t>
            </a:r>
            <a:r>
              <a:rPr lang="en-US" altLang="en-US" sz="2000" b="1" dirty="0">
                <a:latin typeface="SutonnyMJ" pitchFamily="2" charset="0"/>
                <a:cs typeface="+mn-cs"/>
              </a:rPr>
              <a:t> </a:t>
            </a:r>
            <a:r>
              <a:rPr lang="en-US" altLang="en-US" sz="2000" b="1" dirty="0" err="1">
                <a:latin typeface="SutonnyMJ" pitchFamily="2" charset="0"/>
                <a:cs typeface="+mn-cs"/>
              </a:rPr>
              <a:t>Mig</a:t>
            </a:r>
            <a:r>
              <a:rPr lang="en-US" altLang="en-US" sz="2000" b="1" dirty="0">
                <a:latin typeface="SutonnyMJ" pitchFamily="2" charset="0"/>
                <a:cs typeface="+mn-cs"/>
              </a:rPr>
              <a:t> </a:t>
            </a:r>
            <a:r>
              <a:rPr lang="en-US" altLang="en-US" sz="2000" b="1" dirty="0" err="1">
                <a:latin typeface="SutonnyMJ" pitchFamily="2" charset="0"/>
                <a:cs typeface="+mn-cs"/>
              </a:rPr>
              <a:t>cvwb‡Z</a:t>
            </a:r>
            <a:r>
              <a:rPr lang="en-US" altLang="en-US" sz="2000" b="1" dirty="0">
                <a:latin typeface="SutonnyMJ" pitchFamily="2" charset="0"/>
                <a:cs typeface="+mn-cs"/>
              </a:rPr>
              <a:t> †`n wbgw¾ZKiY </a:t>
            </a:r>
            <a:r>
              <a:rPr lang="en-US" altLang="en-US" b="1" dirty="0">
                <a:solidFill>
                  <a:srgbClr val="CC04A1"/>
                </a:solidFill>
                <a:latin typeface="SutonnyMJ" pitchFamily="2" charset="0"/>
                <a:cs typeface="Arial" charset="0"/>
              </a:rPr>
              <a:t>I †</a:t>
            </a:r>
            <a:r>
              <a:rPr lang="en-US" altLang="en-US" b="1" dirty="0" err="1">
                <a:solidFill>
                  <a:srgbClr val="CC04A1"/>
                </a:solidFill>
                <a:latin typeface="SutonnyMJ" pitchFamily="2" charset="0"/>
                <a:cs typeface="Arial" charset="0"/>
              </a:rPr>
              <a:t>ivM</a:t>
            </a:r>
            <a:r>
              <a:rPr lang="en-US" altLang="en-US" b="1" dirty="0">
                <a:solidFill>
                  <a:srgbClr val="CC04A1"/>
                </a:solidFill>
                <a:latin typeface="SutonnyMJ" pitchFamily="2" charset="0"/>
                <a:cs typeface="Arial" charset="0"/>
              </a:rPr>
              <a:t> gyw³i hyw³KZv: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32A2A18-CCF1-9C42-B00F-A322F6EFECA0}"/>
              </a:ext>
            </a:extLst>
          </p:cNvPr>
          <p:cNvGraphicFramePr>
            <a:graphicFrameLocks noGrp="1"/>
          </p:cNvGraphicFramePr>
          <p:nvPr/>
        </p:nvGraphicFramePr>
        <p:xfrm>
          <a:off x="346075" y="3927475"/>
          <a:ext cx="6408738" cy="1979613"/>
        </p:xfrm>
        <a:graphic>
          <a:graphicData uri="http://schemas.openxmlformats.org/drawingml/2006/table">
            <a:tbl>
              <a:tblPr/>
              <a:tblGrid>
                <a:gridCol w="3200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8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Heat As Medicine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6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6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424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Corona Virus becomes inactive</a:t>
                      </a:r>
                    </a:p>
                    <a:p>
                      <a:r>
                        <a:rPr lang="en-US" sz="1800" b="1" kern="1200" dirty="0"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60°C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for</a:t>
                      </a:r>
                      <a:r>
                        <a:rPr lang="en-US" sz="1800" b="1" kern="1200" dirty="0"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30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min</a:t>
                      </a:r>
                    </a:p>
                    <a:p>
                      <a:r>
                        <a:rPr lang="en-US" sz="1800" b="1" kern="1200" dirty="0"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65°C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for</a:t>
                      </a:r>
                      <a:r>
                        <a:rPr lang="en-US" sz="1800" b="1" kern="1200" dirty="0"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15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min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80°C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for</a:t>
                      </a:r>
                      <a:r>
                        <a:rPr lang="en-US" sz="1800" b="1" kern="1200" dirty="0"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min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SARSCoV-2 survives for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Less than </a:t>
                      </a:r>
                      <a:r>
                        <a:rPr lang="en-US" sz="1800" b="1" kern="1200" dirty="0"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40°C</a:t>
                      </a:r>
                      <a:r>
                        <a:rPr lang="en-US" sz="1800" b="1" kern="1200" baseline="0" dirty="0"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for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 hours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</a:t>
                      </a:r>
                      <a:r>
                        <a:rPr lang="en-US" sz="1800" b="0" u="none" kern="1200" dirty="0">
                          <a:solidFill>
                            <a:srgbClr val="D000A3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But 20°C</a:t>
                      </a:r>
                      <a:r>
                        <a:rPr lang="en-US" sz="1800" b="0" u="none" kern="1200" baseline="0" dirty="0">
                          <a:solidFill>
                            <a:srgbClr val="D000A3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for</a:t>
                      </a:r>
                      <a:r>
                        <a:rPr lang="en-US" sz="1800" b="0" u="none" kern="1200" dirty="0">
                          <a:solidFill>
                            <a:srgbClr val="D000A3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28 days 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34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Kampf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G, Voss A,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Scheithauer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S. Inactivation of Coronaviruses by Heat. J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Hosp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infect. 2020; 105(2):348-49.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0" i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Riddell, S., Goldie, S., Hill, A. et </a:t>
                      </a:r>
                      <a:r>
                        <a:rPr lang="en-US" sz="1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al.The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effect of temperature on persistence of SARS-CoV-2 on common surfaces. </a:t>
                      </a:r>
                      <a:r>
                        <a:rPr lang="fi-FI" sz="1000" b="0" i="0" u="non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Virol J.2020; </a:t>
                      </a:r>
                      <a:r>
                        <a:rPr lang="fi-FI" sz="1000" b="0" i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17: 145.</a:t>
                      </a:r>
                      <a:endParaRPr lang="en-US" sz="1000" b="0" i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90A0860F-D16B-3ACB-3884-868CC1484AB5}"/>
              </a:ext>
            </a:extLst>
          </p:cNvPr>
          <p:cNvGraphicFramePr>
            <a:graphicFrameLocks noGrp="1"/>
          </p:cNvGraphicFramePr>
          <p:nvPr/>
        </p:nvGraphicFramePr>
        <p:xfrm>
          <a:off x="6994525" y="4386263"/>
          <a:ext cx="4816475" cy="1481137"/>
        </p:xfrm>
        <a:graphic>
          <a:graphicData uri="http://schemas.openxmlformats.org/drawingml/2006/table">
            <a:tbl>
              <a:tblPr/>
              <a:tblGrid>
                <a:gridCol w="481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0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Warm Water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V/s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Paracetamol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6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Rate of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reduction of body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temprerature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is faster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warm water therapy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 first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Minutes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6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Aksoylar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S,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Aksit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S,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Caglayan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S,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Yapark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I,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Bakiler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R, Cetin F. Evaluation of sponging and antipyretic medication to reduce body temperature in febrile children.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Acta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Paeditr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Jpn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1997 Apr; 39(20:215-7.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8743B0-F154-5DD6-22D2-E2791F17D45B}"/>
              </a:ext>
            </a:extLst>
          </p:cNvPr>
          <p:cNvGraphicFramePr>
            <a:graphicFrameLocks noGrp="1"/>
          </p:cNvGraphicFramePr>
          <p:nvPr/>
        </p:nvGraphicFramePr>
        <p:xfrm>
          <a:off x="341313" y="5943600"/>
          <a:ext cx="6408737" cy="457200"/>
        </p:xfrm>
        <a:graphic>
          <a:graphicData uri="http://schemas.openxmlformats.org/drawingml/2006/table">
            <a:tbl>
              <a:tblPr/>
              <a:tblGrid>
                <a:gridCol w="3200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8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004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ICCU Increases Mortality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1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Oxford </a:t>
                      </a: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Campanion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to Medicine (1989)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1E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itle 1">
            <a:extLst>
              <a:ext uri="{FF2B5EF4-FFF2-40B4-BE49-F238E27FC236}">
                <a16:creationId xmlns:a16="http://schemas.microsoft.com/office/drawing/2014/main" id="{CE8062B8-7946-3EB1-432B-3FE74583CEA0}"/>
              </a:ext>
            </a:extLst>
          </p:cNvPr>
          <p:cNvSpPr>
            <a:spLocks noGrp="1"/>
          </p:cNvSpPr>
          <p:nvPr/>
        </p:nvSpPr>
        <p:spPr>
          <a:xfrm>
            <a:off x="258763" y="244475"/>
            <a:ext cx="11704637" cy="365125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50000"/>
              </a:lnSpc>
              <a:defRPr/>
            </a:pPr>
            <a:endParaRPr lang="en-US" altLang="en-US" sz="2200" b="1" dirty="0">
              <a:solidFill>
                <a:srgbClr val="FFFFFF"/>
              </a:solidFill>
              <a:latin typeface="SutonnyMJ" pitchFamily="2" charset="0"/>
              <a:ea typeface="SutonnyMJ" pitchFamily="2" charset="0"/>
              <a:cs typeface="SutonnyMJ" pitchFamily="2" charset="0"/>
            </a:endParaRPr>
          </a:p>
          <a:p>
            <a:pPr algn="ctr" eaLnBrk="1" hangingPunct="1">
              <a:lnSpc>
                <a:spcPct val="50000"/>
              </a:lnSpc>
              <a:defRPr/>
            </a:pPr>
            <a:endParaRPr lang="en-US" altLang="en-US" sz="1050" b="1" dirty="0">
              <a:solidFill>
                <a:schemeClr val="bg1">
                  <a:lumMod val="85000"/>
                </a:schemeClr>
              </a:solidFill>
              <a:latin typeface="SutonnyMJ" pitchFamily="2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r>
              <a:rPr lang="en-US" alt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Nutrition and </a:t>
            </a:r>
            <a:r>
              <a:rPr lang="en-US" alt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Physical Fitness </a:t>
            </a:r>
            <a:r>
              <a:rPr lang="en-US" altLang="en-US" sz="2400" b="1" dirty="0">
                <a:solidFill>
                  <a:srgbClr val="FF01E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Gravitational Balance…</a:t>
            </a:r>
            <a:r>
              <a:rPr lang="en-US" sz="2000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1 of 2</a:t>
            </a:r>
            <a:endParaRPr lang="en-US" sz="2400" b="1" dirty="0">
              <a:solidFill>
                <a:srgbClr val="0101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D09D52D9-D594-A6DB-CB70-A3168BF14AFB}"/>
              </a:ext>
            </a:extLst>
          </p:cNvPr>
          <p:cNvGraphicFramePr>
            <a:graphicFrameLocks noGrp="1"/>
          </p:cNvGraphicFramePr>
          <p:nvPr/>
        </p:nvGraphicFramePr>
        <p:xfrm>
          <a:off x="11780838" y="244475"/>
          <a:ext cx="182562" cy="365125"/>
        </p:xfrm>
        <a:graphic>
          <a:graphicData uri="http://schemas.openxmlformats.org/drawingml/2006/table">
            <a:tbl>
              <a:tblPr/>
              <a:tblGrid>
                <a:gridCol w="182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22DF3DF8-CDE4-9470-9402-3569E701B854}"/>
              </a:ext>
            </a:extLst>
          </p:cNvPr>
          <p:cNvGraphicFramePr>
            <a:graphicFrameLocks noGrp="1"/>
          </p:cNvGraphicFramePr>
          <p:nvPr/>
        </p:nvGraphicFramePr>
        <p:xfrm>
          <a:off x="274638" y="244475"/>
          <a:ext cx="182562" cy="365125"/>
        </p:xfrm>
        <a:graphic>
          <a:graphicData uri="http://schemas.openxmlformats.org/drawingml/2006/table">
            <a:tbl>
              <a:tblPr/>
              <a:tblGrid>
                <a:gridCol w="182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8BA5F3A-F9D4-40C6-245D-B84C6A339DBD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6653213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Rectangle 1">
            <a:extLst>
              <a:ext uri="{FF2B5EF4-FFF2-40B4-BE49-F238E27FC236}">
                <a16:creationId xmlns:a16="http://schemas.microsoft.com/office/drawing/2014/main" id="{B225D271-60ED-44E1-185A-3BF3F7D1A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836613"/>
            <a:ext cx="11458575" cy="3063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2.1 Hot Water Immersion</a:t>
            </a:r>
            <a:r>
              <a:rPr lang="en-US" altLang="en-US" sz="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000" b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HWI</a:t>
            </a:r>
            <a:r>
              <a:rPr lang="en-US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+mn-cs"/>
              </a:rPr>
              <a:t> </a:t>
            </a:r>
            <a:r>
              <a:rPr lang="en-US" altLang="en-US" sz="2000" b="1" dirty="0">
                <a:latin typeface="SutonnyMJ" pitchFamily="2" charset="0"/>
                <a:cs typeface="+mn-cs"/>
              </a:rPr>
              <a:t>- </a:t>
            </a:r>
            <a:r>
              <a:rPr lang="en-US" altLang="en-US" sz="2000" b="1" dirty="0" err="1">
                <a:solidFill>
                  <a:srgbClr val="D000A3"/>
                </a:solidFill>
                <a:latin typeface="SutonnyMJ" pitchFamily="2" charset="0"/>
                <a:cs typeface="Times New Roman" panose="02020603050405020304" pitchFamily="18" charset="0"/>
              </a:rPr>
              <a:t>gva¨Kl©Y</a:t>
            </a: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  <a:cs typeface="Times New Roman" panose="02020603050405020304" pitchFamily="18" charset="0"/>
              </a:rPr>
              <a:t> kw³ </a:t>
            </a:r>
            <a:r>
              <a:rPr lang="en-US" altLang="en-US" sz="2000" b="1" dirty="0">
                <a:solidFill>
                  <a:srgbClr val="FF01E1"/>
                </a:solidFill>
                <a:latin typeface="SutonnyMJ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latin typeface="SutonnyMJ" pitchFamily="2" charset="0"/>
                <a:cs typeface="+mn-cs"/>
              </a:rPr>
              <a:t>nvjKv</a:t>
            </a:r>
            <a:r>
              <a:rPr lang="en-US" altLang="en-US" sz="2000" b="1" dirty="0">
                <a:latin typeface="SutonnyMJ" pitchFamily="2" charset="0"/>
                <a:cs typeface="+mn-cs"/>
              </a:rPr>
              <a:t> </a:t>
            </a:r>
            <a:r>
              <a:rPr lang="en-US" altLang="en-US" sz="2000" b="1" dirty="0" err="1">
                <a:latin typeface="SutonnyMJ" pitchFamily="2" charset="0"/>
                <a:cs typeface="+mn-cs"/>
              </a:rPr>
              <a:t>Mig</a:t>
            </a:r>
            <a:r>
              <a:rPr lang="en-US" altLang="en-US" sz="2000" b="1" dirty="0">
                <a:latin typeface="SutonnyMJ" pitchFamily="2" charset="0"/>
                <a:cs typeface="+mn-cs"/>
              </a:rPr>
              <a:t> </a:t>
            </a:r>
            <a:r>
              <a:rPr lang="en-US" altLang="en-US" sz="2000" b="1" dirty="0" err="1">
                <a:latin typeface="SutonnyMJ" pitchFamily="2" charset="0"/>
                <a:cs typeface="+mn-cs"/>
              </a:rPr>
              <a:t>cvwb‡Z</a:t>
            </a:r>
            <a:r>
              <a:rPr lang="en-US" altLang="en-US" sz="2000" b="1" dirty="0">
                <a:latin typeface="SutonnyMJ" pitchFamily="2" charset="0"/>
                <a:cs typeface="+mn-cs"/>
              </a:rPr>
              <a:t> †`n wbgw¾ZKiY </a:t>
            </a:r>
            <a:r>
              <a:rPr lang="en-US" altLang="en-US" b="1" dirty="0">
                <a:solidFill>
                  <a:srgbClr val="CC04A1"/>
                </a:solidFill>
                <a:latin typeface="SutonnyMJ" pitchFamily="2" charset="0"/>
                <a:cs typeface="Arial" charset="0"/>
              </a:rPr>
              <a:t>I †</a:t>
            </a:r>
            <a:r>
              <a:rPr lang="en-US" altLang="en-US" b="1" dirty="0" err="1">
                <a:solidFill>
                  <a:srgbClr val="CC04A1"/>
                </a:solidFill>
                <a:latin typeface="SutonnyMJ" pitchFamily="2" charset="0"/>
                <a:cs typeface="Arial" charset="0"/>
              </a:rPr>
              <a:t>ivM</a:t>
            </a:r>
            <a:r>
              <a:rPr lang="en-US" altLang="en-US" b="1" dirty="0">
                <a:solidFill>
                  <a:srgbClr val="CC04A1"/>
                </a:solidFill>
                <a:latin typeface="SutonnyMJ" pitchFamily="2" charset="0"/>
                <a:cs typeface="Arial" charset="0"/>
              </a:rPr>
              <a:t> gyw³i hyw³KZv: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B2F8893-E6DC-A02F-6787-BE219090CB9D}"/>
              </a:ext>
            </a:extLst>
          </p:cNvPr>
          <p:cNvCxnSpPr/>
          <p:nvPr/>
        </p:nvCxnSpPr>
        <p:spPr>
          <a:xfrm>
            <a:off x="10691813" y="5599113"/>
            <a:ext cx="76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9EF7453-956A-0B21-1D4E-24BA9F890A2F}"/>
              </a:ext>
            </a:extLst>
          </p:cNvPr>
          <p:cNvGraphicFramePr>
            <a:graphicFrameLocks noGrp="1"/>
          </p:cNvGraphicFramePr>
          <p:nvPr/>
        </p:nvGraphicFramePr>
        <p:xfrm>
          <a:off x="142875" y="1292225"/>
          <a:ext cx="8162925" cy="1439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52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5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Chemistry of Hot Water Immersion (HWI)</a:t>
                      </a:r>
                      <a:r>
                        <a:rPr lang="en-US" sz="1800" b="1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01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err="1">
                          <a:solidFill>
                            <a:srgbClr val="0000CC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cwieZ©b</a:t>
                      </a:r>
                      <a:endParaRPr lang="en-US" sz="1800" b="1" dirty="0">
                        <a:solidFill>
                          <a:srgbClr val="0000CC"/>
                        </a:solidFill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01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err="1">
                          <a:solidFill>
                            <a:srgbClr val="0000CC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KviK</a:t>
                      </a:r>
                      <a:endParaRPr lang="en-US" sz="1800" b="1" dirty="0">
                        <a:solidFill>
                          <a:srgbClr val="0000CC"/>
                        </a:solidFill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0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59">
                <a:tc rowSpan="2">
                  <a:txBody>
                    <a:bodyPr/>
                    <a:lstStyle/>
                    <a:p>
                      <a:pPr algn="just"/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 Acute and chronic effect of hot water Emerson on </a:t>
                      </a:r>
                    </a:p>
                    <a:p>
                      <a:pPr algn="just"/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 inflammation and metabolism </a:t>
                      </a:r>
                      <a:r>
                        <a:rPr lang="en-US" sz="1600" b="0" dirty="0" err="1">
                          <a:latin typeface="Times New Roman" pitchFamily="18" charset="0"/>
                          <a:cs typeface="Times New Roman" pitchFamily="18" charset="0"/>
                        </a:rPr>
                        <a:t>sedentory</a:t>
                      </a:r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 overweight  </a:t>
                      </a:r>
                    </a:p>
                    <a:p>
                      <a:pPr algn="just"/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 adult.</a:t>
                      </a:r>
                      <a:r>
                        <a:rPr lang="en-US" sz="9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J Appl. </a:t>
                      </a:r>
                      <a:r>
                        <a:rPr lang="en-US" sz="1600" b="0" dirty="0" err="1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Physiol</a:t>
                      </a:r>
                      <a:r>
                        <a:rPr lang="en-US" sz="1600" b="0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125: </a:t>
                      </a:r>
                      <a:r>
                        <a:rPr lang="en-US" sz="1600" b="0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2008-2018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rgbClr val="D000A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IL-6, Il-</a:t>
                      </a:r>
                      <a:r>
                        <a:rPr lang="en-US" sz="1800" b="1" dirty="0" err="1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ira</a:t>
                      </a:r>
                      <a:endParaRPr lang="en-US" sz="1800" b="1" dirty="0">
                        <a:solidFill>
                          <a:srgbClr val="CC04A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1800" b="1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Hsp72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iHsp72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Metabolic Factor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35" marB="4573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D000A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r>
                        <a:rPr lang="en-US" sz="1800" b="1" baseline="0" dirty="0">
                          <a:solidFill>
                            <a:srgbClr val="D000A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(Nitric Oxide)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Inflammatory</a:t>
                      </a:r>
                      <a:r>
                        <a:rPr lang="en-US" sz="1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Factor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609E79D-0C07-B96C-0878-16F54E2E205E}"/>
              </a:ext>
            </a:extLst>
          </p:cNvPr>
          <p:cNvCxnSpPr/>
          <p:nvPr/>
        </p:nvCxnSpPr>
        <p:spPr>
          <a:xfrm flipV="1">
            <a:off x="5970588" y="1635125"/>
            <a:ext cx="0" cy="1060450"/>
          </a:xfrm>
          <a:prstGeom prst="straightConnector1">
            <a:avLst/>
          </a:prstGeom>
          <a:ln w="28575">
            <a:solidFill>
              <a:srgbClr val="0101C5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9F3CF7F-80DF-699B-256E-E9126323305B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2814638"/>
          <a:ext cx="8153400" cy="22145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2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1456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 Emerson in </a:t>
                      </a:r>
                      <a:r>
                        <a:rPr lang="en-US" sz="1600" b="0" dirty="0" err="1">
                          <a:latin typeface="Times New Roman" pitchFamily="18" charset="0"/>
                          <a:cs typeface="Times New Roman" pitchFamily="18" charset="0"/>
                        </a:rPr>
                        <a:t>thermoneutal</a:t>
                      </a:r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 water: effect on arterial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 compliance.</a:t>
                      </a:r>
                      <a:r>
                        <a:rPr lang="en-US" sz="16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A </a:t>
                      </a:r>
                      <a:r>
                        <a:rPr lang="en-US" sz="16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Boussuges</a:t>
                      </a:r>
                      <a:r>
                        <a:rPr lang="en-US" sz="16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P</a:t>
                      </a:r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ublished </a:t>
                      </a:r>
                      <a:r>
                        <a:rPr lang="en-US" sz="1600" b="0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2006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Aviation, Space and Environment Medicine</a:t>
                      </a:r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 Use of water immersion to Ameliorate the progression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 of chronic experimental kidney disease. </a:t>
                      </a:r>
                      <a:r>
                        <a:rPr lang="en-US" sz="1600" b="0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Scan. J. Lab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Anim</a:t>
                      </a:r>
                      <a:r>
                        <a:rPr lang="en-US" sz="1600" b="0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sci.</a:t>
                      </a:r>
                      <a:r>
                        <a:rPr lang="en-US" sz="700" b="0" baseline="0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 Vol.36</a:t>
                      </a:r>
                      <a:r>
                        <a:rPr lang="en-US" sz="16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No 1</a:t>
                      </a:r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 36 number 1.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7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 Water immersion model in nephrology from</a:t>
                      </a:r>
                      <a:r>
                        <a:rPr lang="en-US" sz="16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hydrotropic </a:t>
                      </a:r>
                    </a:p>
                    <a:p>
                      <a:pPr algn="just"/>
                      <a:r>
                        <a:rPr lang="en-US" sz="1600" b="0" dirty="0">
                          <a:latin typeface="Times New Roman" pitchFamily="18" charset="0"/>
                          <a:cs typeface="Times New Roman" pitchFamily="18" charset="0"/>
                        </a:rPr>
                        <a:t> to weightlessness</a:t>
                      </a:r>
                      <a:r>
                        <a:rPr lang="en-US" sz="1200" b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i="0" kern="1200" dirty="0">
                          <a:solidFill>
                            <a:srgbClr val="CC04A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 </a:t>
                      </a:r>
                      <a:r>
                        <a:rPr lang="en-US" sz="1200" b="1" i="0" kern="1200" dirty="0" err="1">
                          <a:solidFill>
                            <a:srgbClr val="CC04A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Ital</a:t>
                      </a:r>
                      <a:r>
                        <a:rPr lang="en-US" sz="1200" b="1" i="0" kern="1200" dirty="0">
                          <a:solidFill>
                            <a:srgbClr val="CC04A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i="0" kern="1200" dirty="0" err="1">
                          <a:solidFill>
                            <a:srgbClr val="CC04A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Nefrol</a:t>
                      </a:r>
                      <a:r>
                        <a:rPr lang="en-US" sz="1200" b="1" i="0" kern="1200" dirty="0">
                          <a:solidFill>
                            <a:srgbClr val="CC04A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lang="en-US" sz="800" b="1" i="0" kern="1200" dirty="0">
                          <a:solidFill>
                            <a:srgbClr val="CC04A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r>
                        <a:rPr lang="en-US" sz="1200" b="1" i="0" kern="1200" dirty="0">
                          <a:solidFill>
                            <a:srgbClr val="CC04A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</a:t>
                      </a:r>
                      <a:r>
                        <a:rPr lang="en-US" sz="12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Feb;</a:t>
                      </a:r>
                      <a:r>
                        <a:rPr lang="en-US" sz="9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35(</a:t>
                      </a:r>
                      <a:r>
                        <a:rPr lang="en-US" sz="1200" b="0" i="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Suppl</a:t>
                      </a:r>
                      <a:r>
                        <a:rPr lang="en-US" sz="12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70):143-145.</a:t>
                      </a:r>
                      <a:endParaRPr lang="en-US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dirty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000" b="1" dirty="0" err="1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Norepineprine</a:t>
                      </a:r>
                      <a:endParaRPr lang="en-US" sz="2000" b="1" dirty="0">
                        <a:solidFill>
                          <a:srgbClr val="CC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200" b="1" dirty="0">
                        <a:solidFill>
                          <a:srgbClr val="CC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000" b="1" dirty="0" err="1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Vasopression</a:t>
                      </a:r>
                      <a:endParaRPr lang="en-US" sz="2000" b="1" dirty="0">
                        <a:solidFill>
                          <a:srgbClr val="CC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300" b="1" dirty="0">
                        <a:solidFill>
                          <a:srgbClr val="CC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Renin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Hemodynamic  </a:t>
                      </a:r>
                    </a:p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Factor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4B76EC7-7C89-63FA-3513-A9662A4EFB89}"/>
              </a:ext>
            </a:extLst>
          </p:cNvPr>
          <p:cNvCxnSpPr/>
          <p:nvPr/>
        </p:nvCxnSpPr>
        <p:spPr>
          <a:xfrm>
            <a:off x="4953000" y="3505200"/>
            <a:ext cx="0" cy="990600"/>
          </a:xfrm>
          <a:prstGeom prst="straightConnector1">
            <a:avLst/>
          </a:prstGeom>
          <a:ln w="28575">
            <a:solidFill>
              <a:srgbClr val="7D438D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2271" name="Picture 6">
            <a:extLst>
              <a:ext uri="{FF2B5EF4-FFF2-40B4-BE49-F238E27FC236}">
                <a16:creationId xmlns:a16="http://schemas.microsoft.com/office/drawing/2014/main" id="{639A987A-9633-B5A5-AE92-E5C5400D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4" b="18050"/>
          <a:stretch>
            <a:fillRect/>
          </a:stretch>
        </p:blipFill>
        <p:spPr bwMode="auto">
          <a:xfrm>
            <a:off x="8345488" y="2260600"/>
            <a:ext cx="3694112" cy="182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613CDC1-B758-5E36-D92A-5566C849C026}"/>
              </a:ext>
            </a:extLst>
          </p:cNvPr>
          <p:cNvSpPr/>
          <p:nvPr/>
        </p:nvSpPr>
        <p:spPr>
          <a:xfrm>
            <a:off x="8345488" y="1993900"/>
            <a:ext cx="3560762" cy="2667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1400" b="1" dirty="0">
                <a:solidFill>
                  <a:srgbClr val="CC04A1"/>
                </a:solidFill>
                <a:latin typeface="Times New Roman" pitchFamily="18" charset="0"/>
                <a:cs typeface="Times New Roman" pitchFamily="18" charset="0"/>
              </a:rPr>
              <a:t>Physics of HWI</a:t>
            </a:r>
            <a:r>
              <a:rPr lang="en-US" sz="600" b="1" dirty="0">
                <a:solidFill>
                  <a:srgbClr val="CC04A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>
                <a:solidFill>
                  <a:srgbClr val="CC04A1"/>
                </a:solidFill>
                <a:latin typeface="Times New Roman" pitchFamily="18" charset="0"/>
                <a:cs typeface="Times New Roman" pitchFamily="18" charset="0"/>
              </a:rPr>
              <a:t>(Lungs)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7DF708B-AB91-7B34-AA8D-B8D454C879EE}"/>
              </a:ext>
            </a:extLst>
          </p:cNvPr>
          <p:cNvSpPr/>
          <p:nvPr/>
        </p:nvSpPr>
        <p:spPr>
          <a:xfrm>
            <a:off x="8345488" y="4038600"/>
            <a:ext cx="3733800" cy="4143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sz="1100" dirty="0">
                <a:solidFill>
                  <a:srgbClr val="FF01E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solidFill>
                  <a:srgbClr val="CC04A1"/>
                </a:solidFill>
                <a:latin typeface="Times New Roman" pitchFamily="18" charset="0"/>
                <a:cs typeface="Times New Roman" pitchFamily="18" charset="0"/>
              </a:rPr>
              <a:t>Cardiovascular and Renal Effects on Head-Out Water Immersion</a:t>
            </a:r>
          </a:p>
          <a:p>
            <a:pPr algn="ctr" eaLnBrk="1" hangingPunct="1">
              <a:defRPr/>
            </a:pPr>
            <a:r>
              <a:rPr lang="en-US" sz="1100" dirty="0">
                <a:solidFill>
                  <a:srgbClr val="CC04A1"/>
                </a:solidFill>
                <a:latin typeface="Times New Roman" pitchFamily="18" charset="0"/>
                <a:cs typeface="Times New Roman" pitchFamily="18" charset="0"/>
              </a:rPr>
              <a:t> in Man. </a:t>
            </a:r>
            <a:r>
              <a:rPr 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Circulation Research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Vol.39,No. 5, Nov </a:t>
            </a:r>
            <a:r>
              <a:rPr lang="en-US" sz="1200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1976</a:t>
            </a:r>
            <a:r>
              <a:rPr lang="en-US" sz="115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041678D-C0BF-0AAE-A3B5-F3FD5242C49B}"/>
              </a:ext>
            </a:extLst>
          </p:cNvPr>
          <p:cNvSpPr>
            <a:spLocks noGrp="1"/>
          </p:cNvSpPr>
          <p:nvPr/>
        </p:nvSpPr>
        <p:spPr>
          <a:xfrm>
            <a:off x="258763" y="244475"/>
            <a:ext cx="11704637" cy="365125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50000"/>
              </a:lnSpc>
              <a:defRPr/>
            </a:pPr>
            <a:endParaRPr lang="en-US" altLang="en-US" sz="2200" b="1" dirty="0">
              <a:solidFill>
                <a:srgbClr val="FFFFFF"/>
              </a:solidFill>
              <a:latin typeface="SutonnyMJ" pitchFamily="2" charset="0"/>
              <a:ea typeface="SutonnyMJ" pitchFamily="2" charset="0"/>
              <a:cs typeface="SutonnyMJ" pitchFamily="2" charset="0"/>
            </a:endParaRPr>
          </a:p>
          <a:p>
            <a:pPr algn="ctr" eaLnBrk="1" hangingPunct="1">
              <a:lnSpc>
                <a:spcPct val="50000"/>
              </a:lnSpc>
              <a:defRPr/>
            </a:pPr>
            <a:endParaRPr lang="en-US" altLang="en-US" sz="1050" b="1" dirty="0">
              <a:solidFill>
                <a:schemeClr val="bg1">
                  <a:lumMod val="85000"/>
                </a:schemeClr>
              </a:solidFill>
              <a:latin typeface="SutonnyMJ" pitchFamily="2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r>
              <a:rPr lang="en-US" alt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Nutrition and </a:t>
            </a:r>
            <a:r>
              <a:rPr lang="en-US" alt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Physical Fitness </a:t>
            </a:r>
            <a:r>
              <a:rPr lang="en-US" altLang="en-US" sz="2400" b="1" dirty="0">
                <a:solidFill>
                  <a:srgbClr val="FF01E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Gravitational Balance…</a:t>
            </a:r>
            <a:r>
              <a:rPr lang="en-US" sz="2000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1 of 2</a:t>
            </a:r>
            <a:endParaRPr lang="en-US" sz="24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72183F2-C874-867E-335C-CC7F2442C765}"/>
              </a:ext>
            </a:extLst>
          </p:cNvPr>
          <p:cNvGraphicFramePr>
            <a:graphicFrameLocks noGrp="1"/>
          </p:cNvGraphicFramePr>
          <p:nvPr/>
        </p:nvGraphicFramePr>
        <p:xfrm>
          <a:off x="11780838" y="244475"/>
          <a:ext cx="182562" cy="365125"/>
        </p:xfrm>
        <a:graphic>
          <a:graphicData uri="http://schemas.openxmlformats.org/drawingml/2006/table">
            <a:tbl>
              <a:tblPr/>
              <a:tblGrid>
                <a:gridCol w="182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A9CC37D0-A194-D1FE-1D13-705BABAACEFA}"/>
              </a:ext>
            </a:extLst>
          </p:cNvPr>
          <p:cNvGraphicFramePr>
            <a:graphicFrameLocks noGrp="1"/>
          </p:cNvGraphicFramePr>
          <p:nvPr/>
        </p:nvGraphicFramePr>
        <p:xfrm>
          <a:off x="274638" y="244475"/>
          <a:ext cx="182562" cy="365125"/>
        </p:xfrm>
        <a:graphic>
          <a:graphicData uri="http://schemas.openxmlformats.org/drawingml/2006/table">
            <a:tbl>
              <a:tblPr/>
              <a:tblGrid>
                <a:gridCol w="182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5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E1C8C3C-F444-D4A7-F045-A35B2C6EA596}"/>
              </a:ext>
            </a:extLst>
          </p:cNvPr>
          <p:cNvGraphicFramePr>
            <a:graphicFrameLocks noGrp="1"/>
          </p:cNvGraphicFramePr>
          <p:nvPr/>
        </p:nvGraphicFramePr>
        <p:xfrm>
          <a:off x="6883400" y="3581400"/>
          <a:ext cx="4927600" cy="21510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0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68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511"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Hot Water Immersion</a:t>
                      </a:r>
                      <a:r>
                        <a:rPr lang="en-US" sz="1800" b="1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Gi</a:t>
                      </a:r>
                      <a:r>
                        <a:rPr lang="en-US" sz="18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DcKvwiZv</a:t>
                      </a:r>
                      <a:endParaRPr lang="en-US" sz="1800" b="1" dirty="0">
                        <a:solidFill>
                          <a:srgbClr val="0000CC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1800" b="1" dirty="0">
                        <a:solidFill>
                          <a:srgbClr val="0000CC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51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800" b="1">
                          <a:latin typeface="SutonnyMJ" pitchFamily="2" charset="0"/>
                        </a:rPr>
                        <a:t> 1. </a:t>
                      </a:r>
                      <a:r>
                        <a:rPr lang="en-US" sz="1800" b="1" err="1">
                          <a:latin typeface="SutonnyMJ" pitchFamily="2" charset="0"/>
                        </a:rPr>
                        <a:t>Bbmywjb</a:t>
                      </a:r>
                      <a:r>
                        <a:rPr lang="en-US" sz="1800" b="1">
                          <a:latin typeface="SutonnyMJ" pitchFamily="2" charset="0"/>
                        </a:rPr>
                        <a:t> </a:t>
                      </a:r>
                      <a:r>
                        <a:rPr lang="en-US" sz="1800" b="1" err="1">
                          <a:latin typeface="SutonnyMJ" pitchFamily="2" charset="0"/>
                        </a:rPr>
                        <a:t>ms‡e`bkxj</a:t>
                      </a:r>
                      <a:r>
                        <a:rPr lang="en-US" sz="1800" b="1">
                          <a:latin typeface="SutonnyMJ" pitchFamily="2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800" b="1">
                          <a:latin typeface="SutonnyMJ" pitchFamily="2" charset="0"/>
                        </a:rPr>
                        <a:t> 5. ü`‡</a:t>
                      </a:r>
                      <a:r>
                        <a:rPr lang="en-US" sz="1800" b="1" err="1">
                          <a:latin typeface="SutonnyMJ" pitchFamily="2" charset="0"/>
                        </a:rPr>
                        <a:t>ivM</a:t>
                      </a:r>
                      <a:r>
                        <a:rPr lang="en-US" sz="1800" b="1">
                          <a:latin typeface="SutonnyMJ" pitchFamily="2" charset="0"/>
                        </a:rPr>
                        <a:t> </a:t>
                      </a:r>
                      <a:r>
                        <a:rPr lang="en-US" sz="1800" b="1" err="1">
                          <a:latin typeface="SutonnyMJ" pitchFamily="2" charset="0"/>
                        </a:rPr>
                        <a:t>wbivgq</a:t>
                      </a:r>
                      <a:endParaRPr lang="en-US" sz="1800" b="1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51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latin typeface="SutonnyMJ" pitchFamily="2" charset="0"/>
                        </a:rPr>
                        <a:t> 2. </a:t>
                      </a:r>
                      <a:r>
                        <a:rPr lang="en-US" sz="1800" b="1" dirty="0" err="1">
                          <a:latin typeface="SutonnyMJ" pitchFamily="2" charset="0"/>
                        </a:rPr>
                        <a:t>Awb</a:t>
                      </a:r>
                      <a:r>
                        <a:rPr lang="en-US" sz="1800" b="1" dirty="0">
                          <a:latin typeface="SutonnyMJ" pitchFamily="2" charset="0"/>
                        </a:rPr>
                        <a:t>`ªv </a:t>
                      </a:r>
                      <a:r>
                        <a:rPr lang="en-US" sz="1800" b="1" dirty="0" err="1">
                          <a:latin typeface="SutonnyMJ" pitchFamily="2" charset="0"/>
                        </a:rPr>
                        <a:t>wbivgq</a:t>
                      </a:r>
                      <a:endParaRPr lang="en-US" sz="1800" b="1" dirty="0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800" b="1">
                          <a:latin typeface="SutonnyMJ" pitchFamily="2" charset="0"/>
                        </a:rPr>
                        <a:t> 6. D”P i³Pvc </a:t>
                      </a:r>
                      <a:r>
                        <a:rPr lang="en-US" sz="1800" b="1" err="1">
                          <a:latin typeface="SutonnyMJ" pitchFamily="2" charset="0"/>
                        </a:rPr>
                        <a:t>wbivgq</a:t>
                      </a:r>
                      <a:endParaRPr lang="en-US" sz="1800" b="1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51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800" b="1">
                          <a:latin typeface="SutonnyMJ" pitchFamily="2" charset="0"/>
                        </a:rPr>
                        <a:t> 3. </a:t>
                      </a:r>
                      <a:r>
                        <a:rPr lang="en-US" sz="1800" b="1" err="1">
                          <a:latin typeface="SutonnyMJ" pitchFamily="2" charset="0"/>
                        </a:rPr>
                        <a:t>wkw_jZv</a:t>
                      </a:r>
                      <a:endParaRPr lang="en-US" sz="1800" b="1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800" b="1">
                          <a:latin typeface="SutonnyMJ" pitchFamily="2" charset="0"/>
                        </a:rPr>
                        <a:t> 7. </a:t>
                      </a:r>
                      <a:r>
                        <a:rPr lang="en-US" sz="1800" b="1" err="1">
                          <a:latin typeface="SutonnyMJ" pitchFamily="2" charset="0"/>
                        </a:rPr>
                        <a:t>Wvqv‡ewUm</a:t>
                      </a:r>
                      <a:r>
                        <a:rPr lang="en-US" sz="1800" b="1">
                          <a:latin typeface="SutonnyMJ" pitchFamily="2" charset="0"/>
                        </a:rPr>
                        <a:t> </a:t>
                      </a:r>
                      <a:r>
                        <a:rPr lang="en-US" sz="1800" b="1" err="1">
                          <a:latin typeface="SutonnyMJ" pitchFamily="2" charset="0"/>
                        </a:rPr>
                        <a:t>wbivgq</a:t>
                      </a:r>
                      <a:endParaRPr lang="en-US" sz="1800" b="1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51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800" b="1">
                          <a:latin typeface="SutonnyMJ" pitchFamily="2" charset="0"/>
                        </a:rPr>
                        <a:t> 4. </a:t>
                      </a:r>
                      <a:r>
                        <a:rPr lang="en-US" sz="1800" b="1" err="1">
                          <a:latin typeface="SutonnyMJ" pitchFamily="2" charset="0"/>
                        </a:rPr>
                        <a:t>dvB‡eªvgvqvjwRqv</a:t>
                      </a:r>
                      <a:r>
                        <a:rPr lang="en-US" sz="1800" b="1">
                          <a:latin typeface="SutonnyMJ" pitchFamily="2" charset="0"/>
                        </a:rPr>
                        <a:t> </a:t>
                      </a:r>
                      <a:r>
                        <a:rPr lang="en-US" sz="1800" b="1" err="1">
                          <a:latin typeface="SutonnyMJ" pitchFamily="2" charset="0"/>
                        </a:rPr>
                        <a:t>wbivgq</a:t>
                      </a:r>
                      <a:endParaRPr lang="en-US" sz="1800" b="1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800" b="1">
                          <a:latin typeface="SutonnyMJ" pitchFamily="2" charset="0"/>
                        </a:rPr>
                        <a:t> 8.cviwKbmÝ/</a:t>
                      </a:r>
                      <a:r>
                        <a:rPr lang="en-US" sz="1800" b="1" err="1">
                          <a:latin typeface="SutonnyMJ" pitchFamily="2" charset="0"/>
                        </a:rPr>
                        <a:t>AvjSvBgv‡i</a:t>
                      </a:r>
                      <a:r>
                        <a:rPr lang="en-US" sz="1800" b="1" baseline="0">
                          <a:latin typeface="SutonnyMJ" pitchFamily="2" charset="0"/>
                        </a:rPr>
                        <a:t> </a:t>
                      </a:r>
                      <a:r>
                        <a:rPr lang="en-US" sz="1800" b="1" err="1">
                          <a:latin typeface="SutonnyMJ" pitchFamily="2" charset="0"/>
                        </a:rPr>
                        <a:t>Kvh©Ki</a:t>
                      </a:r>
                      <a:r>
                        <a:rPr lang="en-US" sz="1800" b="1">
                          <a:latin typeface="SutonnyMJ" pitchFamily="2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511"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latin typeface="SutonnyMJ" pitchFamily="2" charset="0"/>
                        </a:rPr>
                        <a:t>                 ‡</a:t>
                      </a:r>
                      <a:r>
                        <a:rPr lang="en-US" sz="1600" b="0" dirty="0" err="1">
                          <a:latin typeface="SutonnyMJ" pitchFamily="2" charset="0"/>
                        </a:rPr>
                        <a:t>idv‡iÝ</a:t>
                      </a:r>
                      <a:r>
                        <a:rPr lang="en-US" sz="1600" b="0" dirty="0">
                          <a:latin typeface="SutonnyMJ" pitchFamily="2" charset="0"/>
                        </a:rPr>
                        <a:t>................................................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1600" b="0" dirty="0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D2BC168-9BE6-5A9F-163A-9652EC195B37}"/>
              </a:ext>
            </a:extLst>
          </p:cNvPr>
          <p:cNvGraphicFramePr>
            <a:graphicFrameLocks noGrp="1"/>
          </p:cNvGraphicFramePr>
          <p:nvPr/>
        </p:nvGraphicFramePr>
        <p:xfrm>
          <a:off x="762000" y="3890963"/>
          <a:ext cx="5181600" cy="24082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53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1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5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818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Hot Water Immersion</a:t>
                      </a:r>
                      <a:r>
                        <a:rPr lang="en-US" sz="1800" b="1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Causes Dialysis</a:t>
                      </a:r>
                      <a:endParaRPr lang="en-US" sz="1800" b="1" dirty="0">
                        <a:solidFill>
                          <a:srgbClr val="0000CC"/>
                        </a:solidFill>
                        <a:latin typeface="SutonnyMJ" pitchFamily="2" charset="0"/>
                      </a:endParaRPr>
                    </a:p>
                  </a:txBody>
                  <a:tcPr marL="91459" marR="91459" marT="45734" marB="4573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 b="1" dirty="0">
                        <a:latin typeface="SutonnyMJ" pitchFamily="2" charset="0"/>
                      </a:endParaRPr>
                    </a:p>
                  </a:txBody>
                  <a:tcPr marL="91448" marR="91448" marT="45736" marB="4573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rgbClr val="D000A3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‡</a:t>
                      </a:r>
                      <a:r>
                        <a:rPr lang="en-US" sz="1800" b="1" err="1">
                          <a:solidFill>
                            <a:srgbClr val="D000A3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mvwWqvg</a:t>
                      </a:r>
                      <a:r>
                        <a:rPr lang="en-US" sz="1800" b="1" baseline="0">
                          <a:solidFill>
                            <a:srgbClr val="D000A3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>
                          <a:latin typeface="SutonnyMJ" pitchFamily="2" charset="0"/>
                          <a:cs typeface="Times New Roman" pitchFamily="18" charset="0"/>
                        </a:rPr>
                        <a:t>†</a:t>
                      </a:r>
                      <a:r>
                        <a:rPr lang="en-US" sz="1800" b="1" baseline="0" err="1">
                          <a:latin typeface="SutonnyMJ" pitchFamily="2" charset="0"/>
                          <a:cs typeface="Times New Roman" pitchFamily="18" charset="0"/>
                        </a:rPr>
                        <a:t>ei</a:t>
                      </a:r>
                      <a:r>
                        <a:rPr lang="en-US" sz="1800" b="1" baseline="0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err="1">
                          <a:latin typeface="SutonnyMJ" pitchFamily="2" charset="0"/>
                          <a:cs typeface="Times New Roman" pitchFamily="18" charset="0"/>
                        </a:rPr>
                        <a:t>K‡i</a:t>
                      </a:r>
                      <a:endParaRPr lang="en-US" sz="1800" b="1"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91459" marR="91459" marT="45734" marB="45734" anchor="ctr"/>
                </a:tc>
                <a:tc gridSpan="2">
                  <a:txBody>
                    <a:bodyPr/>
                    <a:lstStyle/>
                    <a:p>
                      <a:r>
                        <a:rPr lang="en-US" sz="1800" b="1" baseline="0">
                          <a:solidFill>
                            <a:srgbClr val="D000A3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1800" b="1" baseline="0">
                          <a:latin typeface="SutonnyMJ" pitchFamily="2" charset="0"/>
                          <a:cs typeface="Times New Roman" pitchFamily="18" charset="0"/>
                        </a:rPr>
                        <a:t> ¸</a:t>
                      </a:r>
                      <a:r>
                        <a:rPr lang="en-US" sz="1800" b="1" baseline="0" err="1">
                          <a:latin typeface="SutonnyMJ" pitchFamily="2" charset="0"/>
                          <a:cs typeface="Times New Roman" pitchFamily="18" charset="0"/>
                        </a:rPr>
                        <a:t>Yb</a:t>
                      </a:r>
                      <a:endParaRPr lang="en-US" sz="1800"/>
                    </a:p>
                  </a:txBody>
                  <a:tcPr marL="91459" marR="91459" marT="45734" marB="45734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 b="1" dirty="0"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91448" marR="91448" marT="45736" marB="4573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err="1">
                          <a:solidFill>
                            <a:srgbClr val="D000A3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cUvwmqvg</a:t>
                      </a:r>
                      <a:r>
                        <a:rPr lang="en-US" sz="1800" b="1" baseline="0">
                          <a:latin typeface="SutonnyMJ" pitchFamily="2" charset="0"/>
                          <a:cs typeface="Times New Roman" pitchFamily="18" charset="0"/>
                        </a:rPr>
                        <a:t> †</a:t>
                      </a:r>
                      <a:r>
                        <a:rPr lang="en-US" sz="1800" b="1" baseline="0" err="1">
                          <a:latin typeface="SutonnyMJ" pitchFamily="2" charset="0"/>
                          <a:cs typeface="Times New Roman" pitchFamily="18" charset="0"/>
                        </a:rPr>
                        <a:t>ei</a:t>
                      </a:r>
                      <a:r>
                        <a:rPr lang="en-US" sz="1800" b="1" baseline="0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err="1">
                          <a:latin typeface="SutonnyMJ" pitchFamily="2" charset="0"/>
                          <a:cs typeface="Times New Roman" pitchFamily="18" charset="0"/>
                        </a:rPr>
                        <a:t>K‡i</a:t>
                      </a:r>
                      <a:endParaRPr lang="en-US" sz="1800" b="1"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91459" marR="91459" marT="45734" marB="45734"/>
                </a:tc>
                <a:tc gridSpan="2">
                  <a:txBody>
                    <a:bodyPr/>
                    <a:lstStyle/>
                    <a:p>
                      <a:r>
                        <a:rPr lang="en-US" sz="1800" b="1" baseline="0">
                          <a:solidFill>
                            <a:srgbClr val="D000A3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1800" b="1" baseline="0">
                          <a:latin typeface="SutonnyMJ" pitchFamily="2" charset="0"/>
                          <a:cs typeface="Times New Roman" pitchFamily="18" charset="0"/>
                        </a:rPr>
                        <a:t> ¸</a:t>
                      </a:r>
                      <a:r>
                        <a:rPr lang="en-US" sz="1800" b="1" baseline="0" err="1">
                          <a:latin typeface="SutonnyMJ" pitchFamily="2" charset="0"/>
                          <a:cs typeface="Times New Roman" pitchFamily="18" charset="0"/>
                        </a:rPr>
                        <a:t>Yb</a:t>
                      </a:r>
                      <a:endParaRPr lang="en-US" sz="1800"/>
                    </a:p>
                  </a:txBody>
                  <a:tcPr marL="91459" marR="91459" marT="45734" marB="45734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 b="1" dirty="0"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91448" marR="91448" marT="45736" marB="4573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err="1">
                          <a:solidFill>
                            <a:srgbClr val="D000A3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BDwib</a:t>
                      </a:r>
                      <a:r>
                        <a:rPr lang="en-US" sz="1800" b="1" baseline="0">
                          <a:solidFill>
                            <a:srgbClr val="D000A3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err="1">
                          <a:latin typeface="SutonnyMJ" pitchFamily="2" charset="0"/>
                          <a:cs typeface="Times New Roman" pitchFamily="18" charset="0"/>
                        </a:rPr>
                        <a:t>fwjDg</a:t>
                      </a:r>
                      <a:r>
                        <a:rPr lang="en-US" sz="1800" b="1" baseline="0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err="1">
                          <a:latin typeface="SutonnyMJ" pitchFamily="2" charset="0"/>
                          <a:cs typeface="Times New Roman" pitchFamily="18" charset="0"/>
                        </a:rPr>
                        <a:t>evwo‡q</a:t>
                      </a:r>
                      <a:r>
                        <a:rPr lang="en-US" sz="1800" b="1" baseline="0">
                          <a:latin typeface="SutonnyMJ" pitchFamily="2" charset="0"/>
                          <a:cs typeface="Times New Roman" pitchFamily="18" charset="0"/>
                        </a:rPr>
                        <a:t> †`q</a:t>
                      </a:r>
                      <a:endParaRPr lang="en-US" sz="1800" b="1"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91459" marR="91459" marT="45734" marB="45734"/>
                </a:tc>
                <a:tc gridSpan="2">
                  <a:txBody>
                    <a:bodyPr/>
                    <a:lstStyle/>
                    <a:p>
                      <a:r>
                        <a:rPr lang="en-US" sz="1800" b="1" baseline="0">
                          <a:solidFill>
                            <a:srgbClr val="D000A3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800" b="1" baseline="0">
                          <a:latin typeface="SutonnyMJ" pitchFamily="2" charset="0"/>
                          <a:cs typeface="Times New Roman" pitchFamily="18" charset="0"/>
                        </a:rPr>
                        <a:t> ¸</a:t>
                      </a:r>
                      <a:r>
                        <a:rPr lang="en-US" sz="1800" b="1" baseline="0" err="1">
                          <a:latin typeface="SutonnyMJ" pitchFamily="2" charset="0"/>
                          <a:cs typeface="Times New Roman" pitchFamily="18" charset="0"/>
                        </a:rPr>
                        <a:t>Yb</a:t>
                      </a:r>
                      <a:endParaRPr lang="en-US" sz="1800"/>
                    </a:p>
                  </a:txBody>
                  <a:tcPr marL="91459" marR="91459" marT="45734" marB="45734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 b="1" dirty="0"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91448" marR="91448" marT="45736" marB="4573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latin typeface="SutonnyMJ" pitchFamily="2" charset="0"/>
                          <a:cs typeface="Times New Roman" pitchFamily="18" charset="0"/>
                        </a:rPr>
                        <a:t>‡`‡</a:t>
                      </a:r>
                      <a:r>
                        <a:rPr lang="en-US" sz="1800" b="1" err="1">
                          <a:latin typeface="SutonnyMJ" pitchFamily="2" charset="0"/>
                          <a:cs typeface="Times New Roman" pitchFamily="18" charset="0"/>
                        </a:rPr>
                        <a:t>ni</a:t>
                      </a:r>
                      <a:r>
                        <a:rPr lang="en-US" sz="1800" b="1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err="1">
                          <a:latin typeface="SutonnyMJ" pitchFamily="2" charset="0"/>
                          <a:cs typeface="Times New Roman" pitchFamily="18" charset="0"/>
                        </a:rPr>
                        <a:t>IRb</a:t>
                      </a:r>
                      <a:r>
                        <a:rPr lang="en-US" sz="1800" b="1">
                          <a:latin typeface="SutonnyMJ" pitchFamily="2" charset="0"/>
                          <a:cs typeface="Times New Roman" pitchFamily="18" charset="0"/>
                        </a:rPr>
                        <a:t>/</a:t>
                      </a:r>
                      <a:r>
                        <a:rPr lang="en-US" sz="1800" b="1" baseline="0">
                          <a:latin typeface="SutonnyMJ" pitchFamily="2" charset="0"/>
                          <a:cs typeface="Times New Roman" pitchFamily="18" charset="0"/>
                        </a:rPr>
                        <a:t>†</a:t>
                      </a:r>
                      <a:r>
                        <a:rPr lang="en-US" sz="1800" b="1" baseline="0" err="1">
                          <a:latin typeface="SutonnyMJ" pitchFamily="2" charset="0"/>
                          <a:cs typeface="Times New Roman" pitchFamily="18" charset="0"/>
                        </a:rPr>
                        <a:t>dvjv</a:t>
                      </a:r>
                      <a:endParaRPr lang="en-US" sz="1800" b="1"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91459" marR="91459" marT="45734" marB="45734"/>
                </a:tc>
                <a:tc gridSpan="2">
                  <a:txBody>
                    <a:bodyPr/>
                    <a:lstStyle/>
                    <a:p>
                      <a:r>
                        <a:rPr lang="en-US" sz="1800" b="1" baseline="0" err="1">
                          <a:latin typeface="SutonnyMJ" pitchFamily="2" charset="0"/>
                          <a:cs typeface="Times New Roman" pitchFamily="18" charset="0"/>
                        </a:rPr>
                        <a:t>Kgvq</a:t>
                      </a:r>
                      <a:endParaRPr lang="en-US" sz="1800">
                        <a:latin typeface="SutonnyMJ" pitchFamily="2" charset="0"/>
                      </a:endParaRPr>
                    </a:p>
                  </a:txBody>
                  <a:tcPr marL="91459" marR="91459" marT="45734" marB="45734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 b="1" dirty="0"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91448" marR="91448" marT="45736" marB="4573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48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Effects of water immersion on renal function in the </a:t>
                      </a:r>
                      <a:r>
                        <a:rPr lang="en-US" sz="1500" b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nephrotic</a:t>
                      </a:r>
                      <a:r>
                        <a:rPr lang="en-US" sz="1500" b="1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syndrome.</a:t>
                      </a:r>
                      <a:r>
                        <a:rPr lang="en-US" sz="1500" b="1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500" b="1" baseline="0" dirty="0">
                          <a:solidFill>
                            <a:srgbClr val="FF01E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kidney International, Vol.21(</a:t>
                      </a: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r>
                        <a:rPr lang="en-US" sz="1500" b="1" baseline="0" dirty="0">
                          <a:solidFill>
                            <a:srgbClr val="FF01E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),pp.395-401</a:t>
                      </a:r>
                      <a:endParaRPr lang="en-US" sz="1500" b="1" dirty="0">
                        <a:solidFill>
                          <a:srgbClr val="FF01E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9" marR="91459" marT="45734" marB="45734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4FE6532-FFAE-51CB-068D-748E951A6D62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6653213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EA5931-62A2-C576-92C7-D267277BC820}"/>
              </a:ext>
            </a:extLst>
          </p:cNvPr>
          <p:cNvGraphicFramePr>
            <a:graphicFrameLocks noGrp="1"/>
          </p:cNvGraphicFramePr>
          <p:nvPr/>
        </p:nvGraphicFramePr>
        <p:xfrm>
          <a:off x="719138" y="1116013"/>
          <a:ext cx="5529262" cy="25114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6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79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SutonnyMJ" pitchFamily="2" charset="0"/>
                          <a:cs typeface="Times New Roman" pitchFamily="18" charset="0"/>
                        </a:rPr>
                        <a:t>Z¡K - </a:t>
                      </a:r>
                      <a:r>
                        <a:rPr lang="en-US" sz="2000" b="1" dirty="0" err="1">
                          <a:latin typeface="SutonnyMJ" pitchFamily="2" charset="0"/>
                          <a:cs typeface="Times New Roman" pitchFamily="18" charset="0"/>
                        </a:rPr>
                        <a:t>Z„Zxq</a:t>
                      </a:r>
                      <a:r>
                        <a:rPr lang="en-US" sz="2000" b="1" dirty="0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SutonnyMJ" pitchFamily="2" charset="0"/>
                          <a:cs typeface="Times New Roman" pitchFamily="18" charset="0"/>
                        </a:rPr>
                        <a:t>wKWwb</a:t>
                      </a:r>
                      <a:endParaRPr lang="en-US" sz="2000" b="1" dirty="0"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372"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latin typeface="SutonnyMJ" pitchFamily="2" charset="0"/>
                          <a:cs typeface="Times New Roman" pitchFamily="18" charset="0"/>
                        </a:rPr>
                        <a:t> i³ </a:t>
                      </a:r>
                      <a:r>
                        <a:rPr lang="en-US" sz="2000" b="1" err="1">
                          <a:latin typeface="SutonnyMJ" pitchFamily="2" charset="0"/>
                          <a:cs typeface="Times New Roman" pitchFamily="18" charset="0"/>
                        </a:rPr>
                        <a:t>mieivn</a:t>
                      </a:r>
                      <a:r>
                        <a:rPr lang="en-US" sz="2000" b="1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endParaRPr lang="en-US" sz="2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latin typeface="SutonnyMJ" pitchFamily="2" charset="0"/>
                          <a:cs typeface="Times New Roman" pitchFamily="18" charset="0"/>
                        </a:rPr>
                        <a:t> 22% </a:t>
                      </a:r>
                      <a:r>
                        <a:rPr lang="en-US" sz="2000" b="1" err="1">
                          <a:latin typeface="SutonnyMJ" pitchFamily="2" charset="0"/>
                          <a:cs typeface="Times New Roman" pitchFamily="18" charset="0"/>
                        </a:rPr>
                        <a:t>KvwW©qvK</a:t>
                      </a:r>
                      <a:r>
                        <a:rPr lang="en-US" sz="2000" b="1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err="1">
                          <a:latin typeface="SutonnyMJ" pitchFamily="2" charset="0"/>
                          <a:cs typeface="Times New Roman" pitchFamily="18" charset="0"/>
                        </a:rPr>
                        <a:t>AvDUcyU</a:t>
                      </a:r>
                      <a:endParaRPr lang="en-US" sz="2000" b="1"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96">
                <a:tc>
                  <a:txBody>
                    <a:bodyPr/>
                    <a:lstStyle/>
                    <a:p>
                      <a:pPr algn="just"/>
                      <a:r>
                        <a:rPr lang="nl-NL" sz="2000" b="1" dirty="0">
                          <a:latin typeface="SutonnyMJ" pitchFamily="2" charset="0"/>
                          <a:cs typeface="Times New Roman" pitchFamily="18" charset="0"/>
                        </a:rPr>
                        <a:t> Zij</a:t>
                      </a:r>
                      <a:r>
                        <a:rPr lang="nl-NL" sz="2000" b="1" baseline="0" dirty="0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nl-NL" sz="2000" b="1" dirty="0">
                          <a:latin typeface="SutonnyMJ" pitchFamily="2" charset="0"/>
                          <a:cs typeface="Times New Roman" pitchFamily="18" charset="0"/>
                        </a:rPr>
                        <a:t>wbM©gY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NL" sz="2000" b="1">
                          <a:latin typeface="SutonnyMJ" pitchFamily="2" charset="0"/>
                          <a:cs typeface="Times New Roman" pitchFamily="18" charset="0"/>
                        </a:rPr>
                        <a:t> 12 wj</a:t>
                      </a:r>
                      <a:r>
                        <a:rPr lang="nl-NL" sz="2000" b="1" baseline="0">
                          <a:latin typeface="SutonnyMJ" pitchFamily="2" charset="0"/>
                          <a:cs typeface="Times New Roman" pitchFamily="18" charset="0"/>
                        </a:rPr>
                        <a:t>Uvi </a:t>
                      </a:r>
                      <a:endParaRPr lang="en-US" sz="2000" b="1"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389"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latin typeface="SutonnyMJ" pitchFamily="2" charset="0"/>
                          <a:cs typeface="Times New Roman" pitchFamily="18" charset="0"/>
                        </a:rPr>
                        <a:t> Z¡K </a:t>
                      </a:r>
                      <a:r>
                        <a:rPr lang="en-US" sz="2000" b="1" err="1">
                          <a:latin typeface="SutonnyMJ" pitchFamily="2" charset="0"/>
                          <a:cs typeface="Times New Roman" pitchFamily="18" charset="0"/>
                        </a:rPr>
                        <a:t>wb:miY</a:t>
                      </a:r>
                      <a:r>
                        <a:rPr lang="en-US" sz="2000" b="1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err="1">
                          <a:latin typeface="SutonnyMJ" pitchFamily="2" charset="0"/>
                          <a:cs typeface="Times New Roman" pitchFamily="18" charset="0"/>
                        </a:rPr>
                        <a:t>K‡i</a:t>
                      </a:r>
                      <a:r>
                        <a:rPr lang="en-US" sz="2000" b="1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endParaRPr lang="en-US" sz="2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‡`‡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ni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AwZwi³ </a:t>
                      </a:r>
                      <a:r>
                        <a:rPr lang="en-US" sz="2000" b="1" dirty="0">
                          <a:latin typeface="SutonnyMJ" pitchFamily="2" charset="0"/>
                          <a:cs typeface="Times New Roman" pitchFamily="18" charset="0"/>
                        </a:rPr>
                        <a:t>†</a:t>
                      </a:r>
                      <a:r>
                        <a:rPr lang="en-US" sz="2000" b="1" dirty="0" err="1">
                          <a:latin typeface="SutonnyMJ" pitchFamily="2" charset="0"/>
                          <a:cs typeface="Times New Roman" pitchFamily="18" charset="0"/>
                        </a:rPr>
                        <a:t>mvwWqvg</a:t>
                      </a:r>
                      <a:r>
                        <a:rPr lang="en-US" sz="2000" b="1" dirty="0">
                          <a:latin typeface="SutonnyMJ" pitchFamily="2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dirty="0" err="1">
                          <a:latin typeface="SutonnyMJ" pitchFamily="2" charset="0"/>
                          <a:cs typeface="Times New Roman" pitchFamily="18" charset="0"/>
                        </a:rPr>
                        <a:t>cUvwmqvg</a:t>
                      </a:r>
                      <a:r>
                        <a:rPr lang="en-US" sz="2000" b="1" dirty="0">
                          <a:latin typeface="SutonnyMJ" pitchFamily="2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dirty="0" err="1">
                          <a:latin typeface="SutonnyMJ" pitchFamily="2" charset="0"/>
                          <a:cs typeface="Times New Roman" pitchFamily="18" charset="0"/>
                        </a:rPr>
                        <a:t>BDwiqv</a:t>
                      </a:r>
                      <a:r>
                        <a:rPr lang="en-US" sz="2000" b="1" dirty="0">
                          <a:latin typeface="SutonnyMJ" pitchFamily="2" charset="0"/>
                          <a:cs typeface="Times New Roman" pitchFamily="18" charset="0"/>
                        </a:rPr>
                        <a:t>, wµ‡</a:t>
                      </a:r>
                      <a:r>
                        <a:rPr lang="en-US" sz="2000" b="1" dirty="0" err="1">
                          <a:latin typeface="SutonnyMJ" pitchFamily="2" charset="0"/>
                          <a:cs typeface="Times New Roman" pitchFamily="18" charset="0"/>
                        </a:rPr>
                        <a:t>qwUwbb</a:t>
                      </a:r>
                      <a:r>
                        <a:rPr lang="en-US" sz="2000" b="1" dirty="0">
                          <a:latin typeface="SutonnyMJ" pitchFamily="2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K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v</a:t>
                      </a:r>
                      <a:r>
                        <a:rPr lang="en-US" sz="2000" b="1" dirty="0" err="1">
                          <a:latin typeface="SutonnyMJ" pitchFamily="2" charset="0"/>
                          <a:cs typeface="Times New Roman" pitchFamily="18" charset="0"/>
                        </a:rPr>
                        <a:t>jwmqvg</a:t>
                      </a:r>
                      <a:r>
                        <a:rPr lang="en-US" sz="2000" b="1" dirty="0">
                          <a:latin typeface="SutonnyMJ" pitchFamily="2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000" b="1" baseline="0" dirty="0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SutonnyMJ" pitchFamily="2" charset="0"/>
                          <a:cs typeface="Times New Roman" pitchFamily="18" charset="0"/>
                        </a:rPr>
                        <a:t>dmdim,Møy‡KvR,Ily‡ai</a:t>
                      </a:r>
                      <a:r>
                        <a:rPr lang="en-US" sz="2000" b="1" dirty="0">
                          <a:latin typeface="SutonnyMJ" pitchFamily="2" charset="0"/>
                          <a:cs typeface="Times New Roman" pitchFamily="18" charset="0"/>
                        </a:rPr>
                        <a:t> c`v_©,</a:t>
                      </a:r>
                      <a:r>
                        <a:rPr lang="en-US" sz="2000" b="1" dirty="0" err="1">
                          <a:latin typeface="SutonnyMJ" pitchFamily="2" charset="0"/>
                          <a:cs typeface="Times New Roman" pitchFamily="18" charset="0"/>
                        </a:rPr>
                        <a:t>fvix</a:t>
                      </a:r>
                      <a:r>
                        <a:rPr lang="en-US" sz="2000" b="1" dirty="0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SutonnyMJ" pitchFamily="2" charset="0"/>
                          <a:cs typeface="Times New Roman" pitchFamily="18" charset="0"/>
                        </a:rPr>
                        <a:t>avZz</a:t>
                      </a:r>
                      <a:r>
                        <a:rPr lang="en-US" sz="2000" b="1" dirty="0">
                          <a:latin typeface="SutonnyMJ" pitchFamily="2" charset="0"/>
                          <a:cs typeface="Times New Roman" pitchFamily="18" charset="0"/>
                        </a:rPr>
                        <a:t>|</a:t>
                      </a:r>
                    </a:p>
                  </a:txBody>
                  <a:tcPr marL="0" marR="0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72">
                <a:tc gridSpan="2"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300" dirty="0">
                          <a:latin typeface="Times New Roman" pitchFamily="18" charset="0"/>
                          <a:cs typeface="Times New Roman" pitchFamily="18" charset="0"/>
                        </a:rPr>
                        <a:t>Benet</a:t>
                      </a:r>
                      <a:r>
                        <a:rPr lang="en-US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L.Pharmacokintics</a:t>
                      </a:r>
                      <a:r>
                        <a:rPr lang="en-US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: The dynamics of drug absorption, distribution and </a:t>
                      </a:r>
                      <a:r>
                        <a:rPr lang="en-US" sz="1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elimination.The</a:t>
                      </a:r>
                      <a:r>
                        <a:rPr lang="en-US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 Pharmacological Basis of Therapeutics. MacMillan, New York 1996:22</a:t>
                      </a:r>
                      <a:endParaRPr lang="en-US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Rectangle 1">
            <a:extLst>
              <a:ext uri="{FF2B5EF4-FFF2-40B4-BE49-F238E27FC236}">
                <a16:creationId xmlns:a16="http://schemas.microsoft.com/office/drawing/2014/main" id="{29C698B7-6EEB-9277-C05E-A10224866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696913"/>
            <a:ext cx="11458575" cy="3063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2.1 Hot Water Immersion</a:t>
            </a:r>
            <a:r>
              <a:rPr lang="en-US" altLang="en-US" sz="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000" b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HWI</a:t>
            </a:r>
            <a:r>
              <a:rPr lang="en-US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+mn-cs"/>
              </a:rPr>
              <a:t> </a:t>
            </a:r>
            <a:r>
              <a:rPr lang="en-US" altLang="en-US" sz="2000" b="1" dirty="0">
                <a:latin typeface="SutonnyMJ" pitchFamily="2" charset="0"/>
                <a:cs typeface="+mn-cs"/>
              </a:rPr>
              <a:t>- </a:t>
            </a:r>
            <a:r>
              <a:rPr lang="en-US" altLang="en-US" sz="2000" b="1" dirty="0" err="1">
                <a:solidFill>
                  <a:srgbClr val="D000A3"/>
                </a:solidFill>
                <a:latin typeface="SutonnyMJ" pitchFamily="2" charset="0"/>
                <a:cs typeface="Times New Roman" panose="02020603050405020304" pitchFamily="18" charset="0"/>
              </a:rPr>
              <a:t>gva¨Kl©Y</a:t>
            </a: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  <a:cs typeface="Times New Roman" panose="02020603050405020304" pitchFamily="18" charset="0"/>
              </a:rPr>
              <a:t> kw³ </a:t>
            </a:r>
            <a:r>
              <a:rPr lang="en-US" altLang="en-US" sz="2000" b="1" dirty="0">
                <a:solidFill>
                  <a:srgbClr val="FF01E1"/>
                </a:solidFill>
                <a:latin typeface="SutonnyMJ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latin typeface="SutonnyMJ" pitchFamily="2" charset="0"/>
                <a:cs typeface="+mn-cs"/>
              </a:rPr>
              <a:t>nvjKv</a:t>
            </a:r>
            <a:r>
              <a:rPr lang="en-US" altLang="en-US" sz="2000" b="1" dirty="0">
                <a:latin typeface="SutonnyMJ" pitchFamily="2" charset="0"/>
                <a:cs typeface="+mn-cs"/>
              </a:rPr>
              <a:t> </a:t>
            </a:r>
            <a:r>
              <a:rPr lang="en-US" altLang="en-US" sz="2000" b="1" dirty="0" err="1">
                <a:latin typeface="SutonnyMJ" pitchFamily="2" charset="0"/>
                <a:cs typeface="+mn-cs"/>
              </a:rPr>
              <a:t>Mig</a:t>
            </a:r>
            <a:r>
              <a:rPr lang="en-US" altLang="en-US" sz="2000" b="1" dirty="0">
                <a:latin typeface="SutonnyMJ" pitchFamily="2" charset="0"/>
                <a:cs typeface="+mn-cs"/>
              </a:rPr>
              <a:t> </a:t>
            </a:r>
            <a:r>
              <a:rPr lang="en-US" altLang="en-US" sz="2000" b="1" dirty="0" err="1">
                <a:latin typeface="SutonnyMJ" pitchFamily="2" charset="0"/>
                <a:cs typeface="+mn-cs"/>
              </a:rPr>
              <a:t>cvwb‡Z</a:t>
            </a:r>
            <a:r>
              <a:rPr lang="en-US" altLang="en-US" sz="2000" b="1" dirty="0">
                <a:latin typeface="SutonnyMJ" pitchFamily="2" charset="0"/>
                <a:cs typeface="+mn-cs"/>
              </a:rPr>
              <a:t> †`n wbgw¾ZKiY </a:t>
            </a:r>
            <a:r>
              <a:rPr lang="en-US" altLang="en-US" b="1" dirty="0">
                <a:solidFill>
                  <a:srgbClr val="CC04A1"/>
                </a:solidFill>
                <a:latin typeface="SutonnyMJ" pitchFamily="2" charset="0"/>
                <a:cs typeface="Arial" charset="0"/>
              </a:rPr>
              <a:t>I †</a:t>
            </a:r>
            <a:r>
              <a:rPr lang="en-US" altLang="en-US" b="1" dirty="0" err="1">
                <a:solidFill>
                  <a:srgbClr val="CC04A1"/>
                </a:solidFill>
                <a:latin typeface="SutonnyMJ" pitchFamily="2" charset="0"/>
                <a:cs typeface="Arial" charset="0"/>
              </a:rPr>
              <a:t>ivM</a:t>
            </a:r>
            <a:r>
              <a:rPr lang="en-US" altLang="en-US" b="1" dirty="0">
                <a:solidFill>
                  <a:srgbClr val="CC04A1"/>
                </a:solidFill>
                <a:latin typeface="SutonnyMJ" pitchFamily="2" charset="0"/>
                <a:cs typeface="Arial" charset="0"/>
              </a:rPr>
              <a:t> gyw³i hyw³KZv: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F50235C-5248-3AAD-84C1-6D4CA6D7A23B}"/>
              </a:ext>
            </a:extLst>
          </p:cNvPr>
          <p:cNvCxnSpPr/>
          <p:nvPr/>
        </p:nvCxnSpPr>
        <p:spPr>
          <a:xfrm>
            <a:off x="10691813" y="5599113"/>
            <a:ext cx="76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6" name="Picture 29">
            <a:extLst>
              <a:ext uri="{FF2B5EF4-FFF2-40B4-BE49-F238E27FC236}">
                <a16:creationId xmlns:a16="http://schemas.microsoft.com/office/drawing/2014/main" id="{FF0A1E1F-D0F1-8E2C-FE66-B863AF5FB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7"/>
          <a:stretch>
            <a:fillRect/>
          </a:stretch>
        </p:blipFill>
        <p:spPr bwMode="auto">
          <a:xfrm>
            <a:off x="7620000" y="1293813"/>
            <a:ext cx="34734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DA9292F-886D-F59F-7C89-0BA50056FC93}"/>
              </a:ext>
            </a:extLst>
          </p:cNvPr>
          <p:cNvSpPr>
            <a:spLocks noGrp="1"/>
          </p:cNvSpPr>
          <p:nvPr/>
        </p:nvSpPr>
        <p:spPr>
          <a:xfrm>
            <a:off x="258763" y="244475"/>
            <a:ext cx="11704637" cy="365125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50000"/>
              </a:lnSpc>
              <a:defRPr/>
            </a:pPr>
            <a:endParaRPr lang="en-US" altLang="en-US" sz="2200" b="1" dirty="0">
              <a:solidFill>
                <a:srgbClr val="FFFFFF"/>
              </a:solidFill>
              <a:latin typeface="SutonnyMJ" pitchFamily="2" charset="0"/>
              <a:ea typeface="SutonnyMJ" pitchFamily="2" charset="0"/>
              <a:cs typeface="SutonnyMJ" pitchFamily="2" charset="0"/>
            </a:endParaRPr>
          </a:p>
          <a:p>
            <a:pPr algn="ctr" eaLnBrk="1" hangingPunct="1">
              <a:lnSpc>
                <a:spcPct val="50000"/>
              </a:lnSpc>
              <a:defRPr/>
            </a:pPr>
            <a:endParaRPr lang="en-US" altLang="en-US" sz="1050" b="1" dirty="0">
              <a:solidFill>
                <a:schemeClr val="bg1">
                  <a:lumMod val="85000"/>
                </a:schemeClr>
              </a:solidFill>
              <a:latin typeface="SutonnyMJ" pitchFamily="2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r>
              <a:rPr lang="en-US" alt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Nutrition and </a:t>
            </a:r>
            <a:r>
              <a:rPr lang="en-US" alt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Physical Fitness </a:t>
            </a:r>
            <a:r>
              <a:rPr lang="en-US" altLang="en-US" sz="2400" b="1" dirty="0">
                <a:solidFill>
                  <a:srgbClr val="FF01E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Gravitational Balance…</a:t>
            </a:r>
            <a:r>
              <a:rPr lang="en-US" sz="2000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1 of 2</a:t>
            </a:r>
            <a:endParaRPr lang="en-US" sz="24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DC7EC72-9BD7-030E-DC44-20CBA3708D5C}"/>
              </a:ext>
            </a:extLst>
          </p:cNvPr>
          <p:cNvGraphicFramePr>
            <a:graphicFrameLocks noGrp="1"/>
          </p:cNvGraphicFramePr>
          <p:nvPr/>
        </p:nvGraphicFramePr>
        <p:xfrm>
          <a:off x="11780838" y="244475"/>
          <a:ext cx="182562" cy="365125"/>
        </p:xfrm>
        <a:graphic>
          <a:graphicData uri="http://schemas.openxmlformats.org/drawingml/2006/table">
            <a:tbl>
              <a:tblPr/>
              <a:tblGrid>
                <a:gridCol w="182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5C2DF52-9760-FD0F-A225-BD7A04E8474B}"/>
              </a:ext>
            </a:extLst>
          </p:cNvPr>
          <p:cNvGraphicFramePr>
            <a:graphicFrameLocks noGrp="1"/>
          </p:cNvGraphicFramePr>
          <p:nvPr/>
        </p:nvGraphicFramePr>
        <p:xfrm>
          <a:off x="274638" y="244475"/>
          <a:ext cx="182562" cy="365125"/>
        </p:xfrm>
        <a:graphic>
          <a:graphicData uri="http://schemas.openxmlformats.org/drawingml/2006/table">
            <a:tbl>
              <a:tblPr/>
              <a:tblGrid>
                <a:gridCol w="182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CCD17CB-A185-781B-81D6-89A58BA299B8}"/>
              </a:ext>
            </a:extLst>
          </p:cNvPr>
          <p:cNvSpPr>
            <a:spLocks noGrp="1"/>
          </p:cNvSpPr>
          <p:nvPr/>
        </p:nvSpPr>
        <p:spPr>
          <a:xfrm>
            <a:off x="360363" y="165100"/>
            <a:ext cx="11555412" cy="36512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sz="24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cywógvb</a:t>
            </a:r>
            <a:r>
              <a:rPr lang="en-US" altLang="en-US" sz="24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wbY©q</a:t>
            </a:r>
            <a:r>
              <a:rPr lang="en-US" altLang="en-US" sz="5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6EE848B-6F3F-9D55-86E3-35FFA7659AFE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6556375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DF3305AA-C2B0-0B14-A2A0-10F7A6E3F9C0}"/>
              </a:ext>
            </a:extLst>
          </p:cNvPr>
          <p:cNvGraphicFramePr>
            <a:graphicFrameLocks noGrp="1"/>
          </p:cNvGraphicFramePr>
          <p:nvPr/>
        </p:nvGraphicFramePr>
        <p:xfrm>
          <a:off x="11596688" y="223838"/>
          <a:ext cx="238125" cy="365125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485FD664-27E3-194F-A69B-7383DF124B9B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71450"/>
          <a:ext cx="238125" cy="365125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Picture 42" descr="C:\Users\Shaheen Akhter\Downloads\naiman.jpg">
            <a:extLst>
              <a:ext uri="{FF2B5EF4-FFF2-40B4-BE49-F238E27FC236}">
                <a16:creationId xmlns:a16="http://schemas.microsoft.com/office/drawing/2014/main" id="{7491A1FE-C437-02FB-BA8E-C698CD7E6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6" t="75168" r="52225" b="6667"/>
          <a:stretch>
            <a:fillRect/>
          </a:stretch>
        </p:blipFill>
        <p:spPr bwMode="auto">
          <a:xfrm>
            <a:off x="10590213" y="1143000"/>
            <a:ext cx="127158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DFA7BF-7603-FE7E-1219-0E74A00E5E96}"/>
              </a:ext>
            </a:extLst>
          </p:cNvPr>
          <p:cNvGraphicFramePr>
            <a:graphicFrameLocks noGrp="1"/>
          </p:cNvGraphicFramePr>
          <p:nvPr/>
        </p:nvGraphicFramePr>
        <p:xfrm>
          <a:off x="1219200" y="5005388"/>
          <a:ext cx="8991601" cy="1188719"/>
        </p:xfrm>
        <a:graphic>
          <a:graphicData uri="http://schemas.openxmlformats.org/drawingml/2006/table">
            <a:tbl>
              <a:tblPr/>
              <a:tblGrid>
                <a:gridCol w="449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8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6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Nutrition Status Of Adult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Range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Malnourished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4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5"/>
                      <a:stretch>
                        <a:fillRect l="-2714" t="-50769" r="-100136" b="-4615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18.5-24.9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Below 18.5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Under Weight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Above 24.9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Over Weight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9" name="Picture 2" descr="https://image1.slideserve.com/2037067/is-bmi-always-an-accurate-measurement-of-obesity-n.jpg">
            <a:extLst>
              <a:ext uri="{FF2B5EF4-FFF2-40B4-BE49-F238E27FC236}">
                <a16:creationId xmlns:a16="http://schemas.microsoft.com/office/drawing/2014/main" id="{CE189764-F205-DCC8-2C0C-802BAE6A1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8" t="23486" r="3021" b="19370"/>
          <a:stretch>
            <a:fillRect/>
          </a:stretch>
        </p:blipFill>
        <p:spPr bwMode="auto">
          <a:xfrm>
            <a:off x="10363200" y="4976813"/>
            <a:ext cx="1631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4" name="Rectangle 21">
            <a:extLst>
              <a:ext uri="{FF2B5EF4-FFF2-40B4-BE49-F238E27FC236}">
                <a16:creationId xmlns:a16="http://schemas.microsoft.com/office/drawing/2014/main" id="{14DA9C56-F04E-75D3-F254-EC02898BE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208713"/>
            <a:ext cx="115379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    “Thigh gap” test fat Percentage Method: Stand with your legs together and </a:t>
            </a:r>
            <a:r>
              <a:rPr lang="en-US" altLang="en-US" sz="1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a gap </a:t>
            </a:r>
            <a:r>
              <a:rPr lang="en-US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between thighs -‘a thigh gap’ - you're slim; No fatty. Ok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D102C8-E6C2-B51E-7200-C2175529F47C}"/>
              </a:ext>
            </a:extLst>
          </p:cNvPr>
          <p:cNvSpPr/>
          <p:nvPr/>
        </p:nvSpPr>
        <p:spPr>
          <a:xfrm>
            <a:off x="1239838" y="4495800"/>
            <a:ext cx="93503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/>
              <a:t>ASHWELL, M. &amp; GIBSON, S. 2014. A proposal for a primary screening tool: “‘Keep your waist circumference to less than half your height”. BMC Medicine, 12, 207-214</a:t>
            </a:r>
            <a:r>
              <a:rPr lang="en-US" sz="2000" dirty="0"/>
              <a:t>.</a:t>
            </a:r>
          </a:p>
        </p:txBody>
      </p:sp>
      <p:pic>
        <p:nvPicPr>
          <p:cNvPr id="4126" name="Picture 35">
            <a:extLst>
              <a:ext uri="{FF2B5EF4-FFF2-40B4-BE49-F238E27FC236}">
                <a16:creationId xmlns:a16="http://schemas.microsoft.com/office/drawing/2014/main" id="{C33063F3-9247-EE3F-286D-A93B8E903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413" y="0"/>
            <a:ext cx="114458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8" name="Content Placeholder 7">
            <a:extLst>
              <a:ext uri="{FF2B5EF4-FFF2-40B4-BE49-F238E27FC236}">
                <a16:creationId xmlns:a16="http://schemas.microsoft.com/office/drawing/2014/main" id="{E69C7980-1326-AC38-AFA5-3C41FB910DD9}"/>
              </a:ext>
            </a:extLst>
          </p:cNvPr>
          <p:cNvGraphicFramePr>
            <a:graphicFrameLocks noGrp="1"/>
          </p:cNvGraphicFramePr>
          <p:nvPr/>
        </p:nvGraphicFramePr>
        <p:xfrm>
          <a:off x="1195388" y="2209800"/>
          <a:ext cx="9320212" cy="1905000"/>
        </p:xfrm>
        <a:graphic>
          <a:graphicData uri="http://schemas.openxmlformats.org/drawingml/2006/table">
            <a:tbl>
              <a:tblPr/>
              <a:tblGrid>
                <a:gridCol w="5815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22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</a:t>
                      </a:r>
                      <a:r>
                        <a:rPr lang="en-US" altLang="en-US" sz="2200" b="1" baseline="0" dirty="0">
                          <a:solidFill>
                            <a:srgbClr val="00B050"/>
                          </a:solidFill>
                          <a:latin typeface="SutonnyMJ" pitchFamily="2" charset="0"/>
                          <a:cs typeface="+mn-cs"/>
                        </a:rPr>
                        <a:t>   </a:t>
                      </a:r>
                      <a:r>
                        <a:rPr lang="en-US" altLang="en-US" sz="2200" b="1" dirty="0" err="1">
                          <a:solidFill>
                            <a:srgbClr val="00B050"/>
                          </a:solidFill>
                          <a:latin typeface="SutonnyMJ" pitchFamily="2" charset="0"/>
                          <a:cs typeface="Arial" pitchFamily="34" charset="0"/>
                        </a:rPr>
                        <a:t>cywóMZ</a:t>
                      </a:r>
                      <a:r>
                        <a:rPr lang="en-US" altLang="en-US" sz="2200" b="1" dirty="0">
                          <a:solidFill>
                            <a:srgbClr val="00B050"/>
                          </a:solidFill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lang="en-US" altLang="en-US" sz="2200" b="1" dirty="0" err="1">
                          <a:solidFill>
                            <a:srgbClr val="00B050"/>
                          </a:solidFill>
                          <a:latin typeface="SutonnyMJ" pitchFamily="2" charset="0"/>
                          <a:cs typeface="Arial" pitchFamily="34" charset="0"/>
                        </a:rPr>
                        <a:t>Ae</a:t>
                      </a:r>
                      <a:r>
                        <a:rPr lang="en-US" altLang="en-US" sz="2200" b="1" dirty="0">
                          <a:solidFill>
                            <a:srgbClr val="00B050"/>
                          </a:solidFill>
                          <a:latin typeface="SutonnyMJ" pitchFamily="2" charset="0"/>
                          <a:cs typeface="Arial" pitchFamily="34" charset="0"/>
                        </a:rPr>
                        <a:t>¯’v </a:t>
                      </a:r>
                      <a:r>
                        <a:rPr lang="en-US" altLang="en-US" sz="2200" b="1" dirty="0" err="1">
                          <a:solidFill>
                            <a:srgbClr val="00B050"/>
                          </a:solidFill>
                          <a:latin typeface="SutonnyMJ" pitchFamily="2" charset="0"/>
                          <a:cs typeface="Arial" pitchFamily="34" charset="0"/>
                        </a:rPr>
                        <a:t>Z_v</a:t>
                      </a:r>
                      <a:r>
                        <a:rPr lang="en-US" altLang="en-US" sz="2200" b="1" dirty="0">
                          <a:solidFill>
                            <a:srgbClr val="00B050"/>
                          </a:solidFill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lang="en-US" altLang="en-US" sz="2200" b="1" dirty="0" err="1">
                          <a:solidFill>
                            <a:srgbClr val="00B050"/>
                          </a:solidFill>
                          <a:latin typeface="SutonnyMJ" pitchFamily="2" charset="0"/>
                          <a:cs typeface="Arial" pitchFamily="34" charset="0"/>
                        </a:rPr>
                        <a:t>wdU‡bm</a:t>
                      </a:r>
                      <a:r>
                        <a:rPr lang="en-US" altLang="en-US" sz="2200" b="1" dirty="0">
                          <a:solidFill>
                            <a:srgbClr val="00B050"/>
                          </a:solidFill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lang="en-US" altLang="en-US" sz="2200" b="1" dirty="0" err="1">
                          <a:solidFill>
                            <a:srgbClr val="00B050"/>
                          </a:solidFill>
                          <a:latin typeface="SutonnyMJ" pitchFamily="2" charset="0"/>
                          <a:cs typeface="Arial" pitchFamily="34" charset="0"/>
                        </a:rPr>
                        <a:t>wbY©q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8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Normal Range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8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9"/>
                      <a:stretch>
                        <a:fillRect l="-2948" t="-48000" r="-69214" b="-90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0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</a:t>
                      </a:r>
                      <a:r>
                        <a:rPr kumimoji="0" lang="en-US" sz="2000" b="1" i="0" kern="1200" dirty="0">
                          <a:solidFill>
                            <a:srgbClr val="D000A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Women </a:t>
                      </a:r>
                      <a:endParaRPr kumimoji="0" lang="en-US" sz="2000" b="1" i="0" kern="1200" dirty="0">
                        <a:solidFill>
                          <a:srgbClr val="0101C5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</a:t>
                      </a:r>
                      <a:r>
                        <a:rPr kumimoji="0" lang="en-US" sz="2000" b="1" i="0" kern="120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Men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04A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32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kern="1200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100" b="1" i="0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Keep your </a:t>
                      </a:r>
                      <a:r>
                        <a:rPr kumimoji="0" lang="en-US" sz="2100" b="1" i="0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waist</a:t>
                      </a:r>
                      <a:r>
                        <a:rPr kumimoji="0" lang="en-US" sz="2100" b="1" i="0" kern="1200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100" b="1" i="0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 less than half your </a:t>
                      </a:r>
                      <a:r>
                        <a:rPr kumimoji="0" lang="en-US" sz="2100" b="1" i="0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height</a:t>
                      </a:r>
                      <a:r>
                        <a:rPr kumimoji="0" lang="en-US" sz="2100" b="1" i="0" kern="1200" baseline="0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100" b="1" baseline="0" dirty="0">
                          <a:solidFill>
                            <a:srgbClr val="0101C5"/>
                          </a:solidFill>
                          <a:latin typeface="SutonnyMJ" pitchFamily="2" charset="0"/>
                          <a:cs typeface="Arial" charset="0"/>
                        </a:rPr>
                        <a:t>†</a:t>
                      </a:r>
                      <a:r>
                        <a:rPr lang="en-US" altLang="en-US" sz="2100" b="1" baseline="0" dirty="0" err="1">
                          <a:solidFill>
                            <a:srgbClr val="0101C5"/>
                          </a:solidFill>
                          <a:latin typeface="SutonnyMJ" pitchFamily="2" charset="0"/>
                          <a:cs typeface="Arial" charset="0"/>
                        </a:rPr>
                        <a:t>Kvg‡oi</a:t>
                      </a:r>
                      <a:r>
                        <a:rPr lang="en-US" altLang="en-US" sz="2100" b="1" baseline="0" dirty="0">
                          <a:solidFill>
                            <a:srgbClr val="0101C5"/>
                          </a:solidFill>
                          <a:latin typeface="SutonnyMJ" pitchFamily="2" charset="0"/>
                          <a:cs typeface="Arial" charset="0"/>
                        </a:rPr>
                        <a:t> </a:t>
                      </a:r>
                      <a:r>
                        <a:rPr lang="en-US" altLang="en-US" sz="2100" b="1" baseline="0" dirty="0" err="1">
                          <a:solidFill>
                            <a:srgbClr val="0101C5"/>
                          </a:solidFill>
                          <a:latin typeface="SutonnyMJ" pitchFamily="2" charset="0"/>
                          <a:cs typeface="Arial" charset="0"/>
                        </a:rPr>
                        <a:t>gvc</a:t>
                      </a:r>
                      <a:r>
                        <a:rPr lang="en-US" altLang="en-US" sz="2100" b="1" baseline="0" dirty="0">
                          <a:solidFill>
                            <a:srgbClr val="0101C5"/>
                          </a:solidFill>
                          <a:latin typeface="SutonnyMJ" pitchFamily="2" charset="0"/>
                          <a:cs typeface="Arial" charset="0"/>
                        </a:rPr>
                        <a:t> </a:t>
                      </a:r>
                      <a:r>
                        <a:rPr lang="en-US" altLang="en-US" sz="2100" b="1" baseline="0" dirty="0" err="1">
                          <a:solidFill>
                            <a:srgbClr val="CC04A1"/>
                          </a:solidFill>
                          <a:latin typeface="SutonnyMJ" pitchFamily="2" charset="0"/>
                          <a:cs typeface="Arial" charset="0"/>
                        </a:rPr>
                        <a:t>D”PZvi</a:t>
                      </a:r>
                      <a:r>
                        <a:rPr lang="en-US" altLang="en-US" sz="2100" b="1" baseline="0" dirty="0">
                          <a:solidFill>
                            <a:srgbClr val="CC04A1"/>
                          </a:solidFill>
                          <a:latin typeface="SutonnyMJ" pitchFamily="2" charset="0"/>
                          <a:cs typeface="Arial" charset="0"/>
                        </a:rPr>
                        <a:t> </a:t>
                      </a:r>
                      <a:r>
                        <a:rPr lang="en-US" altLang="en-US" sz="2100" b="1" baseline="0" dirty="0" err="1">
                          <a:latin typeface="SutonnyMJ" pitchFamily="2" charset="0"/>
                          <a:cs typeface="Arial" charset="0"/>
                        </a:rPr>
                        <a:t>A‡a</a:t>
                      </a:r>
                      <a:r>
                        <a:rPr lang="en-US" altLang="en-US" sz="2100" b="1" baseline="0" dirty="0">
                          <a:latin typeface="SutonnyMJ" pitchFamily="2" charset="0"/>
                          <a:cs typeface="Arial" charset="0"/>
                        </a:rPr>
                        <a:t>©‡Ki †</a:t>
                      </a:r>
                      <a:r>
                        <a:rPr lang="en-US" altLang="en-US" sz="2100" b="1" baseline="0" dirty="0" err="1">
                          <a:latin typeface="SutonnyMJ" pitchFamily="2" charset="0"/>
                          <a:cs typeface="Arial" charset="0"/>
                        </a:rPr>
                        <a:t>P‡q</a:t>
                      </a:r>
                      <a:r>
                        <a:rPr lang="en-US" altLang="en-US" sz="2100" b="1" baseline="0" dirty="0">
                          <a:latin typeface="SutonnyMJ" pitchFamily="2" charset="0"/>
                          <a:cs typeface="Arial" charset="0"/>
                        </a:rPr>
                        <a:t> </a:t>
                      </a:r>
                      <a:r>
                        <a:rPr lang="en-US" altLang="en-US" sz="2100" b="1" baseline="0" dirty="0">
                          <a:solidFill>
                            <a:srgbClr val="CC04A1"/>
                          </a:solidFill>
                          <a:latin typeface="SutonnyMJ" pitchFamily="2" charset="0"/>
                          <a:cs typeface="Arial" charset="0"/>
                        </a:rPr>
                        <a:t>Kg</a:t>
                      </a:r>
                      <a:r>
                        <a:rPr lang="en-US" altLang="en-US" sz="2100" b="1" baseline="0" dirty="0">
                          <a:latin typeface="SutonnyMJ" pitchFamily="2" charset="0"/>
                          <a:cs typeface="Arial" charset="0"/>
                        </a:rPr>
                        <a:t> </a:t>
                      </a:r>
                      <a:r>
                        <a:rPr lang="en-US" altLang="en-US" sz="2100" b="1" baseline="0" dirty="0" err="1">
                          <a:latin typeface="SutonnyMJ" pitchFamily="2" charset="0"/>
                          <a:cs typeface="Arial" charset="0"/>
                        </a:rPr>
                        <a:t>ivL‡ev</a:t>
                      </a:r>
                      <a:endParaRPr lang="en-US" altLang="en-US" sz="2100" b="1" baseline="0" dirty="0">
                        <a:latin typeface="SutonnyMJ" pitchFamily="2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2100" b="1" baseline="0" dirty="0">
                          <a:latin typeface="SutonnyMJ" pitchFamily="2" charset="0"/>
                          <a:cs typeface="Arial" charset="0"/>
                        </a:rPr>
                        <a:t>                                                     </a:t>
                      </a:r>
                      <a:r>
                        <a:rPr lang="en-US" altLang="en-US" sz="2100" b="1" baseline="0" dirty="0">
                          <a:solidFill>
                            <a:srgbClr val="7030A0"/>
                          </a:solidFill>
                          <a:latin typeface="SutonnyMJ" pitchFamily="2" charset="0"/>
                          <a:cs typeface="Arial" charset="0"/>
                        </a:rPr>
                        <a:t>(</a:t>
                      </a:r>
                      <a:r>
                        <a:rPr lang="en-US" altLang="en-US" sz="2100" b="1" baseline="0" dirty="0" err="1">
                          <a:solidFill>
                            <a:srgbClr val="7030A0"/>
                          </a:solidFill>
                          <a:latin typeface="SutonnyMJ" pitchFamily="2" charset="0"/>
                          <a:cs typeface="Arial" charset="0"/>
                        </a:rPr>
                        <a:t>A</a:t>
                      </a:r>
                      <a:r>
                        <a:rPr lang="en-US" sz="2100" b="1" kern="1200" dirty="0" err="1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¨</a:t>
                      </a:r>
                      <a:r>
                        <a:rPr lang="en-US" altLang="en-US" sz="2100" b="1" baseline="0" dirty="0" err="1">
                          <a:solidFill>
                            <a:srgbClr val="7030A0"/>
                          </a:solidFill>
                          <a:latin typeface="SutonnyMJ" pitchFamily="2" charset="0"/>
                          <a:cs typeface="Arial" charset="0"/>
                        </a:rPr>
                        <a:t>vmI‡qj</a:t>
                      </a:r>
                      <a:r>
                        <a:rPr lang="en-US" altLang="en-US" sz="2100" b="1" baseline="0" dirty="0">
                          <a:solidFill>
                            <a:srgbClr val="7030A0"/>
                          </a:solidFill>
                          <a:latin typeface="SutonnyMJ" pitchFamily="2" charset="0"/>
                          <a:cs typeface="Arial" charset="0"/>
                        </a:rPr>
                        <a:t> </a:t>
                      </a:r>
                      <a:r>
                        <a:rPr lang="en-US" altLang="en-US" sz="2100" b="1" baseline="0" dirty="0" err="1">
                          <a:solidFill>
                            <a:srgbClr val="7030A0"/>
                          </a:solidFill>
                          <a:latin typeface="SutonnyMJ" pitchFamily="2" charset="0"/>
                          <a:cs typeface="Arial" charset="0"/>
                        </a:rPr>
                        <a:t>m~Î</a:t>
                      </a:r>
                      <a:r>
                        <a:rPr lang="en-US" altLang="en-US" sz="2100" b="1" baseline="0" dirty="0">
                          <a:solidFill>
                            <a:srgbClr val="7030A0"/>
                          </a:solidFill>
                          <a:latin typeface="SutonnyMJ" pitchFamily="2" charset="0"/>
                          <a:cs typeface="Arial" charset="0"/>
                        </a:rPr>
                        <a:t>) 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30F0B6B-9FE4-6F5D-9B4F-FAAD61121509}"/>
              </a:ext>
            </a:extLst>
          </p:cNvPr>
          <p:cNvSpPr/>
          <p:nvPr/>
        </p:nvSpPr>
        <p:spPr>
          <a:xfrm>
            <a:off x="7086600" y="2743200"/>
            <a:ext cx="1981200" cy="2286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.42  - .</a:t>
            </a:r>
            <a:r>
              <a:rPr lang="en-US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49</a:t>
            </a:r>
            <a:endParaRPr lang="en-US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DFF3D69-DBE2-538A-AD44-A474AE5A3808}"/>
              </a:ext>
            </a:extLst>
          </p:cNvPr>
          <p:cNvSpPr/>
          <p:nvPr/>
        </p:nvSpPr>
        <p:spPr>
          <a:xfrm>
            <a:off x="7086600" y="3048000"/>
            <a:ext cx="2286000" cy="2286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.43  -  .</a:t>
            </a:r>
            <a:r>
              <a:rPr lang="en-US" b="1" dirty="0">
                <a:solidFill>
                  <a:srgbClr val="CC04A1"/>
                </a:solidFill>
                <a:latin typeface="Times New Roman" pitchFamily="18" charset="0"/>
                <a:cs typeface="Times New Roman" pitchFamily="18" charset="0"/>
              </a:rPr>
              <a:t>53</a:t>
            </a:r>
            <a:endParaRPr lang="en-US" dirty="0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55993B8A-C823-0753-32BB-E2F12B6094AF}"/>
              </a:ext>
            </a:extLst>
          </p:cNvPr>
          <p:cNvSpPr/>
          <p:nvPr/>
        </p:nvSpPr>
        <p:spPr>
          <a:xfrm>
            <a:off x="8739188" y="3810000"/>
            <a:ext cx="1600200" cy="838200"/>
          </a:xfrm>
          <a:prstGeom prst="cloud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solidFill>
                  <a:srgbClr val="CC04A1"/>
                </a:solidFill>
                <a:latin typeface="Times New Roman" pitchFamily="18" charset="0"/>
                <a:cs typeface="Times New Roman" pitchFamily="18" charset="0"/>
              </a:rPr>
              <a:t>Practical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B0CBBC4F-76BA-4A89-DD8C-01B004BC6F24}"/>
              </a:ext>
            </a:extLst>
          </p:cNvPr>
          <p:cNvGraphicFramePr>
            <a:graphicFrameLocks noGrp="1"/>
          </p:cNvGraphicFramePr>
          <p:nvPr/>
        </p:nvGraphicFramePr>
        <p:xfrm>
          <a:off x="1219200" y="749300"/>
          <a:ext cx="6135688" cy="854075"/>
        </p:xfrm>
        <a:graphic>
          <a:graphicData uri="http://schemas.openxmlformats.org/drawingml/2006/table">
            <a:tbl>
              <a:tblPr/>
              <a:tblGrid>
                <a:gridCol w="6135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40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dirty="0">
                          <a:solidFill>
                            <a:srgbClr val="FF0000"/>
                          </a:solidFill>
                          <a:latin typeface="SutonnyMJ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400" b="1" dirty="0" err="1">
                          <a:solidFill>
                            <a:srgbClr val="FF01E1"/>
                          </a:solidFill>
                          <a:latin typeface="SutonnyMJ" pitchFamily="2" charset="0"/>
                          <a:cs typeface="Arial" panose="020B0604020202020204" pitchFamily="34" charset="0"/>
                        </a:rPr>
                        <a:t>eo</a:t>
                      </a:r>
                      <a:r>
                        <a:rPr lang="en-US" altLang="en-US" sz="2400" b="1" dirty="0">
                          <a:solidFill>
                            <a:srgbClr val="FF01E1"/>
                          </a:solidFill>
                          <a:latin typeface="SutonnyMJ" pitchFamily="2" charset="0"/>
                          <a:cs typeface="Arial" panose="020B0604020202020204" pitchFamily="34" charset="0"/>
                        </a:rPr>
                        <a:t>‡`i</a:t>
                      </a:r>
                      <a:r>
                        <a:rPr lang="en-US" altLang="en-US" sz="2400" dirty="0">
                          <a:solidFill>
                            <a:srgbClr val="FF01E1"/>
                          </a:solidFill>
                          <a:latin typeface="SutonnyMJ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Av`k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©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IRb</a:t>
                      </a:r>
                      <a:r>
                        <a:rPr kumimoji="0" lang="en-US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D”PZv</a:t>
                      </a:r>
                      <a:r>
                        <a:rPr kumimoji="0" lang="en-US" altLang="en-US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(†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mw›UwgUvi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 =</a:t>
                      </a: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......</a:t>
                      </a:r>
                      <a:r>
                        <a:rPr kumimoji="0" lang="en-US" altLang="en-US" sz="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‡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KwR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|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                  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{</a:t>
                      </a:r>
                      <a:r>
                        <a:rPr kumimoji="0" lang="en-US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Broca’s</a:t>
                      </a: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index </a:t>
                      </a: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1871, 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Dr. Pierre Paul </a:t>
                      </a: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Broca</a:t>
                      </a:r>
                      <a:r>
                        <a:rPr kumimoji="0" lang="en-US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(A French Army Surgeon cum </a:t>
                      </a: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Antropologist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)}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E8F15BD2-2D3A-A778-3E2F-87D8C1C519B5}"/>
              </a:ext>
            </a:extLst>
          </p:cNvPr>
          <p:cNvGraphicFramePr>
            <a:graphicFrameLocks noGrp="1"/>
          </p:cNvGraphicFramePr>
          <p:nvPr/>
        </p:nvGraphicFramePr>
        <p:xfrm>
          <a:off x="7378700" y="912813"/>
          <a:ext cx="1981200" cy="550862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08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 *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eQi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cs typeface="Times New Roman" panose="02020603050405020304" pitchFamily="18" charset="0"/>
                        </a:rPr>
                        <a:t>  - 110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3825DC-8B37-1DFA-56D4-AAB0B31C8717}"/>
              </a:ext>
            </a:extLst>
          </p:cNvPr>
          <p:cNvCxnSpPr/>
          <p:nvPr/>
        </p:nvCxnSpPr>
        <p:spPr>
          <a:xfrm flipV="1">
            <a:off x="8448675" y="955675"/>
            <a:ext cx="0" cy="3460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27">
            <a:extLst>
              <a:ext uri="{FF2B5EF4-FFF2-40B4-BE49-F238E27FC236}">
                <a16:creationId xmlns:a16="http://schemas.microsoft.com/office/drawing/2014/main" id="{296A7D70-3D07-8FC6-2D62-F878C8810DA8}"/>
              </a:ext>
            </a:extLst>
          </p:cNvPr>
          <p:cNvSpPr/>
          <p:nvPr/>
        </p:nvSpPr>
        <p:spPr>
          <a:xfrm>
            <a:off x="5135563" y="1166813"/>
            <a:ext cx="4038600" cy="969962"/>
          </a:xfrm>
          <a:custGeom>
            <a:avLst/>
            <a:gdLst>
              <a:gd name="connsiteX0" fmla="*/ 325556 w 4038685"/>
              <a:gd name="connsiteY0" fmla="*/ 0 h 969979"/>
              <a:gd name="connsiteX1" fmla="*/ 325556 w 4038685"/>
              <a:gd name="connsiteY1" fmla="*/ 849086 h 969979"/>
              <a:gd name="connsiteX2" fmla="*/ 3708836 w 4038685"/>
              <a:gd name="connsiteY2" fmla="*/ 888274 h 969979"/>
              <a:gd name="connsiteX3" fmla="*/ 3721899 w 4038685"/>
              <a:gd name="connsiteY3" fmla="*/ 130629 h 96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8685" h="969979">
                <a:moveTo>
                  <a:pt x="325556" y="0"/>
                </a:moveTo>
                <a:cubicBezTo>
                  <a:pt x="43616" y="350520"/>
                  <a:pt x="-238324" y="701040"/>
                  <a:pt x="325556" y="849086"/>
                </a:cubicBezTo>
                <a:cubicBezTo>
                  <a:pt x="889436" y="997132"/>
                  <a:pt x="3142779" y="1008017"/>
                  <a:pt x="3708836" y="888274"/>
                </a:cubicBezTo>
                <a:cubicBezTo>
                  <a:pt x="4274893" y="768531"/>
                  <a:pt x="3998396" y="449580"/>
                  <a:pt x="3721899" y="130629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4" grpId="0"/>
      <p:bldP spid="4" grpId="0"/>
      <p:bldP spid="22" grpId="0" animBg="1"/>
      <p:bldP spid="25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0D8792B-6632-8C28-F7AF-6E54F7FFC11C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6575425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7" name="Picture 7">
            <a:extLst>
              <a:ext uri="{FF2B5EF4-FFF2-40B4-BE49-F238E27FC236}">
                <a16:creationId xmlns:a16="http://schemas.microsoft.com/office/drawing/2014/main" id="{21F4EB3C-A2E3-050B-EBFD-F45AA9919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5" r="4259"/>
          <a:stretch>
            <a:fillRect/>
          </a:stretch>
        </p:blipFill>
        <p:spPr bwMode="auto">
          <a:xfrm>
            <a:off x="1123950" y="1382713"/>
            <a:ext cx="2000250" cy="219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1CC4AC-3421-F75E-A750-C02ECB571D78}"/>
              </a:ext>
            </a:extLst>
          </p:cNvPr>
          <p:cNvSpPr/>
          <p:nvPr/>
        </p:nvSpPr>
        <p:spPr>
          <a:xfrm>
            <a:off x="1219200" y="1611313"/>
            <a:ext cx="838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3D2489F6-9DCD-14FF-AA4E-ACF65A675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733425"/>
            <a:ext cx="11212513" cy="3079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en-US" sz="1900" b="1" dirty="0">
                <a:solidFill>
                  <a:srgbClr val="CC04A1"/>
                </a:solidFill>
                <a:latin typeface="SutonnyMJ" pitchFamily="2" charset="0"/>
                <a:cs typeface="+mn-cs"/>
              </a:rPr>
              <a:t> </a:t>
            </a:r>
            <a:r>
              <a:rPr lang="en-US" altLang="en-US" sz="1900" b="1" dirty="0">
                <a:solidFill>
                  <a:srgbClr val="CC04A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.1 Hot Water Immersion</a:t>
            </a:r>
            <a:r>
              <a:rPr lang="en-US" altLang="en-US" sz="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000" b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HWI</a:t>
            </a:r>
            <a:r>
              <a:rPr lang="en-US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Arial" charset="0"/>
              </a:rPr>
              <a:t> </a:t>
            </a:r>
            <a:r>
              <a:rPr lang="en-US" altLang="en-US" sz="2000" b="1" dirty="0">
                <a:latin typeface="SutonnyMJ" pitchFamily="2" charset="0"/>
                <a:cs typeface="Arial" charset="0"/>
              </a:rPr>
              <a:t>- </a:t>
            </a:r>
            <a:r>
              <a:rPr lang="en-US" altLang="en-US" sz="2000" b="1" dirty="0" err="1">
                <a:solidFill>
                  <a:srgbClr val="D000A3"/>
                </a:solidFill>
                <a:latin typeface="SutonnyMJ" pitchFamily="2" charset="0"/>
                <a:cs typeface="Times New Roman" panose="02020603050405020304" pitchFamily="18" charset="0"/>
              </a:rPr>
              <a:t>gva¨Kl©Y</a:t>
            </a: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  <a:cs typeface="Times New Roman" panose="02020603050405020304" pitchFamily="18" charset="0"/>
              </a:rPr>
              <a:t> kw³ </a:t>
            </a:r>
            <a:r>
              <a:rPr lang="en-US" altLang="en-US" sz="2000" b="1" dirty="0">
                <a:solidFill>
                  <a:srgbClr val="FF01E1"/>
                </a:solidFill>
                <a:latin typeface="SutonnyMJ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latin typeface="SutonnyMJ" pitchFamily="2" charset="0"/>
                <a:cs typeface="Arial" charset="0"/>
              </a:rPr>
              <a:t>nvjKv</a:t>
            </a:r>
            <a:r>
              <a:rPr lang="en-US" altLang="en-US" sz="2000" b="1" dirty="0">
                <a:latin typeface="SutonnyMJ" pitchFamily="2" charset="0"/>
                <a:cs typeface="Arial" charset="0"/>
              </a:rPr>
              <a:t> </a:t>
            </a:r>
            <a:r>
              <a:rPr lang="en-US" altLang="en-US" sz="2000" b="1" dirty="0" err="1">
                <a:latin typeface="SutonnyMJ" pitchFamily="2" charset="0"/>
                <a:cs typeface="Arial" charset="0"/>
              </a:rPr>
              <a:t>Mig</a:t>
            </a:r>
            <a:r>
              <a:rPr lang="en-US" altLang="en-US" sz="2000" b="1" dirty="0">
                <a:latin typeface="SutonnyMJ" pitchFamily="2" charset="0"/>
                <a:cs typeface="Arial" charset="0"/>
              </a:rPr>
              <a:t> </a:t>
            </a:r>
            <a:r>
              <a:rPr lang="en-US" altLang="en-US" sz="2000" b="1" dirty="0" err="1">
                <a:latin typeface="SutonnyMJ" pitchFamily="2" charset="0"/>
                <a:cs typeface="Arial" charset="0"/>
              </a:rPr>
              <a:t>cvwb‡Z</a:t>
            </a:r>
            <a:r>
              <a:rPr lang="en-US" altLang="en-US" sz="2000" b="1" dirty="0">
                <a:latin typeface="SutonnyMJ" pitchFamily="2" charset="0"/>
                <a:cs typeface="Arial" charset="0"/>
              </a:rPr>
              <a:t> †`n wbgw¾ZKiY 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Arial" charset="0"/>
              </a:rPr>
              <a:t>I †</a:t>
            </a:r>
            <a:r>
              <a:rPr lang="en-US" altLang="en-US" sz="2000" b="1" dirty="0" err="1">
                <a:solidFill>
                  <a:srgbClr val="CC04A1"/>
                </a:solidFill>
                <a:latin typeface="SutonnyMJ" pitchFamily="2" charset="0"/>
                <a:cs typeface="Arial" charset="0"/>
              </a:rPr>
              <a:t>ivM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Arial" charset="0"/>
              </a:rPr>
              <a:t> gyw³i hyw³KZv: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F8C64FB-DEAB-F043-5759-117F98CAB6BE}"/>
              </a:ext>
            </a:extLst>
          </p:cNvPr>
          <p:cNvGraphicFramePr>
            <a:graphicFrameLocks noGrp="1"/>
          </p:cNvGraphicFramePr>
          <p:nvPr/>
        </p:nvGraphicFramePr>
        <p:xfrm>
          <a:off x="4267200" y="1600200"/>
          <a:ext cx="3962400" cy="3856038"/>
        </p:xfrm>
        <a:graphic>
          <a:graphicData uri="http://schemas.openxmlformats.org/drawingml/2006/table">
            <a:tbl>
              <a:tblPr/>
              <a:tblGrid>
                <a:gridCol w="396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53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HWI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68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iHsp72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Inflammation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60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Insulin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senstivity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  Obesity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4F81BD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03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Inflammation: the link between insulin resistance, obesity and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diabetes.Cell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Press,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Trends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lmmunol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2004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Jan; 25(1):4-7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545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Hot-Tub Therapy for Type 2 Diabetes Mellitus. The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New England Journal of Medicine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Vol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341:924-925, Sept 16,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 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12      (Heat Shock Protein)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4F81BD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16DC2C8-978F-D86D-C957-342DCDCD0B4C}"/>
              </a:ext>
            </a:extLst>
          </p:cNvPr>
          <p:cNvCxnSpPr/>
          <p:nvPr/>
        </p:nvCxnSpPr>
        <p:spPr>
          <a:xfrm>
            <a:off x="6248400" y="1919288"/>
            <a:ext cx="0" cy="273050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F9F308C-B797-E7A0-F53C-ECE01DA8DCAC}"/>
              </a:ext>
            </a:extLst>
          </p:cNvPr>
          <p:cNvCxnSpPr/>
          <p:nvPr/>
        </p:nvCxnSpPr>
        <p:spPr>
          <a:xfrm>
            <a:off x="6223000" y="2395538"/>
            <a:ext cx="0" cy="274637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0382A11-B91C-D5FE-8734-E337F7CA7D85}"/>
              </a:ext>
            </a:extLst>
          </p:cNvPr>
          <p:cNvCxnSpPr/>
          <p:nvPr/>
        </p:nvCxnSpPr>
        <p:spPr>
          <a:xfrm>
            <a:off x="6172200" y="2971800"/>
            <a:ext cx="0" cy="27463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441FAD9-B0FC-5664-4534-A090617E4702}"/>
              </a:ext>
            </a:extLst>
          </p:cNvPr>
          <p:cNvCxnSpPr/>
          <p:nvPr/>
        </p:nvCxnSpPr>
        <p:spPr>
          <a:xfrm>
            <a:off x="6172200" y="3657600"/>
            <a:ext cx="0" cy="274638"/>
          </a:xfrm>
          <a:prstGeom prst="straightConnector1">
            <a:avLst/>
          </a:prstGeom>
          <a:ln w="28575">
            <a:solidFill>
              <a:srgbClr val="FF01E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1781" name="Picture 29">
            <a:extLst>
              <a:ext uri="{FF2B5EF4-FFF2-40B4-BE49-F238E27FC236}">
                <a16:creationId xmlns:a16="http://schemas.microsoft.com/office/drawing/2014/main" id="{6AEFBB75-F67F-2D1F-6A2F-983AF586E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7"/>
          <a:stretch>
            <a:fillRect/>
          </a:stretch>
        </p:blipFill>
        <p:spPr bwMode="auto">
          <a:xfrm>
            <a:off x="7099300" y="2105025"/>
            <a:ext cx="9779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358553-99B0-E180-FC4E-B2E72322DB35}"/>
              </a:ext>
            </a:extLst>
          </p:cNvPr>
          <p:cNvCxnSpPr/>
          <p:nvPr/>
        </p:nvCxnSpPr>
        <p:spPr>
          <a:xfrm flipV="1">
            <a:off x="5748338" y="2071688"/>
            <a:ext cx="0" cy="295275"/>
          </a:xfrm>
          <a:prstGeom prst="straightConnector1">
            <a:avLst/>
          </a:prstGeom>
          <a:ln w="28575">
            <a:solidFill>
              <a:srgbClr val="0101C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2A939BF-A262-7B35-89F3-123FD8BEEC46}"/>
              </a:ext>
            </a:extLst>
          </p:cNvPr>
          <p:cNvCxnSpPr/>
          <p:nvPr/>
        </p:nvCxnSpPr>
        <p:spPr>
          <a:xfrm>
            <a:off x="5422900" y="2613025"/>
            <a:ext cx="0" cy="274638"/>
          </a:xfrm>
          <a:prstGeom prst="straightConnector1">
            <a:avLst/>
          </a:prstGeom>
          <a:ln w="28575">
            <a:solidFill>
              <a:srgbClr val="0101C5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7437DDA-E187-7CAA-A6A2-7E3FAFF920B5}"/>
              </a:ext>
            </a:extLst>
          </p:cNvPr>
          <p:cNvCxnSpPr/>
          <p:nvPr/>
        </p:nvCxnSpPr>
        <p:spPr>
          <a:xfrm flipV="1">
            <a:off x="4608513" y="3325813"/>
            <a:ext cx="0" cy="295275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6653C0-1991-E71F-89D6-28D564C02EF9}"/>
              </a:ext>
            </a:extLst>
          </p:cNvPr>
          <p:cNvCxnSpPr/>
          <p:nvPr/>
        </p:nvCxnSpPr>
        <p:spPr>
          <a:xfrm>
            <a:off x="7872413" y="3359150"/>
            <a:ext cx="0" cy="274638"/>
          </a:xfrm>
          <a:prstGeom prst="straightConnector1">
            <a:avLst/>
          </a:prstGeom>
          <a:ln w="28575">
            <a:solidFill>
              <a:srgbClr val="0101C5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D399C49-A160-D45A-4EF8-EBAB09A3FB92}"/>
              </a:ext>
            </a:extLst>
          </p:cNvPr>
          <p:cNvGraphicFramePr>
            <a:graphicFrameLocks noGrp="1"/>
          </p:cNvGraphicFramePr>
          <p:nvPr/>
        </p:nvGraphicFramePr>
        <p:xfrm>
          <a:off x="8442325" y="1725613"/>
          <a:ext cx="3216275" cy="3225800"/>
        </p:xfrm>
        <a:graphic>
          <a:graphicData uri="http://schemas.openxmlformats.org/drawingml/2006/table">
            <a:tbl>
              <a:tblPr/>
              <a:tblGrid>
                <a:gridCol w="321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Cirrhosis /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Ascitis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HWI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Plasma Renin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Plasma Aldosterone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Diuresis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Natriuresis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67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Mechanisms of improvement of water and sodium excretion by immersion in decompensated cirrhotic patients. Kidney International. Vol 24(1983). Pp.788-794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4F81BD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B7CF4D-AC55-57D1-126D-B4D5EEB06432}"/>
              </a:ext>
            </a:extLst>
          </p:cNvPr>
          <p:cNvCxnSpPr/>
          <p:nvPr/>
        </p:nvCxnSpPr>
        <p:spPr>
          <a:xfrm>
            <a:off x="9942513" y="3292475"/>
            <a:ext cx="0" cy="27463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1AC82B1-7243-4342-7804-2C9A9556FAE0}"/>
              </a:ext>
            </a:extLst>
          </p:cNvPr>
          <p:cNvCxnSpPr/>
          <p:nvPr/>
        </p:nvCxnSpPr>
        <p:spPr>
          <a:xfrm>
            <a:off x="9091613" y="2814638"/>
            <a:ext cx="0" cy="401637"/>
          </a:xfrm>
          <a:prstGeom prst="straightConnector1">
            <a:avLst/>
          </a:prstGeom>
          <a:ln w="28575">
            <a:solidFill>
              <a:srgbClr val="D000A3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AF97B65-8CD2-87E5-2944-A33EFB09D5B6}"/>
              </a:ext>
            </a:extLst>
          </p:cNvPr>
          <p:cNvCxnSpPr/>
          <p:nvPr/>
        </p:nvCxnSpPr>
        <p:spPr>
          <a:xfrm>
            <a:off x="9942513" y="2460625"/>
            <a:ext cx="0" cy="274638"/>
          </a:xfrm>
          <a:prstGeom prst="straightConnector1">
            <a:avLst/>
          </a:prstGeom>
          <a:ln w="12700">
            <a:solidFill>
              <a:srgbClr val="0000CC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E2640DF-5526-9D25-5995-C6179F7FD923}"/>
              </a:ext>
            </a:extLst>
          </p:cNvPr>
          <p:cNvCxnSpPr/>
          <p:nvPr/>
        </p:nvCxnSpPr>
        <p:spPr>
          <a:xfrm flipV="1">
            <a:off x="9372600" y="3608388"/>
            <a:ext cx="0" cy="452437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616010F2-602C-D6F9-1C00-4B82101EB468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3646488"/>
          <a:ext cx="3216275" cy="2343150"/>
        </p:xfrm>
        <a:graphic>
          <a:graphicData uri="http://schemas.openxmlformats.org/drawingml/2006/table">
            <a:tbl>
              <a:tblPr/>
              <a:tblGrid>
                <a:gridCol w="321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272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Lower Leg Hot Water Immersion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67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Improves immunue response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lmproves blood circulation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Coun eracling infection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Effective in reducing body temperature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20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Diamandopoulos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AA, Goudas PC.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Substitutron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of renal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function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throug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skin Catharsis: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evidentce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from the classical period to the middle Ages. Kidney Int.2001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Apr: 59( 4): 1580-9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3813" name="Picture 29">
            <a:extLst>
              <a:ext uri="{FF2B5EF4-FFF2-40B4-BE49-F238E27FC236}">
                <a16:creationId xmlns:a16="http://schemas.microsoft.com/office/drawing/2014/main" id="{879BBEB3-B1F4-819A-CFC9-1D1D8592B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7"/>
          <a:stretch>
            <a:fillRect/>
          </a:stretch>
        </p:blipFill>
        <p:spPr bwMode="auto">
          <a:xfrm>
            <a:off x="10902950" y="2055813"/>
            <a:ext cx="7254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F3CB36-406E-580B-F261-2D735912C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4513" y="3935413"/>
            <a:ext cx="1030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101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Diabetes</a:t>
            </a:r>
            <a:endParaRPr lang="en-US" altLang="en-US" sz="1000" b="1">
              <a:solidFill>
                <a:srgbClr val="0101C5"/>
              </a:solidFill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F75191D1-B656-C042-E60D-2BAF1162AA0E}"/>
              </a:ext>
            </a:extLst>
          </p:cNvPr>
          <p:cNvSpPr>
            <a:spLocks noGrp="1"/>
          </p:cNvSpPr>
          <p:nvPr/>
        </p:nvSpPr>
        <p:spPr>
          <a:xfrm>
            <a:off x="258763" y="244475"/>
            <a:ext cx="11704637" cy="365125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50000"/>
              </a:lnSpc>
              <a:defRPr/>
            </a:pPr>
            <a:endParaRPr lang="en-US" altLang="en-US" sz="2200" b="1" dirty="0">
              <a:solidFill>
                <a:srgbClr val="FFFFFF"/>
              </a:solidFill>
              <a:latin typeface="SutonnyMJ" pitchFamily="2" charset="0"/>
              <a:ea typeface="SutonnyMJ" pitchFamily="2" charset="0"/>
              <a:cs typeface="SutonnyMJ" pitchFamily="2" charset="0"/>
            </a:endParaRPr>
          </a:p>
          <a:p>
            <a:pPr algn="ctr" eaLnBrk="1" hangingPunct="1">
              <a:lnSpc>
                <a:spcPct val="50000"/>
              </a:lnSpc>
              <a:defRPr/>
            </a:pPr>
            <a:endParaRPr lang="en-US" altLang="en-US" sz="1050" b="1" dirty="0">
              <a:solidFill>
                <a:schemeClr val="bg1">
                  <a:lumMod val="85000"/>
                </a:schemeClr>
              </a:solidFill>
              <a:latin typeface="SutonnyMJ" pitchFamily="2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r>
              <a:rPr lang="en-US" alt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Nutrition and </a:t>
            </a:r>
            <a:r>
              <a:rPr lang="en-US" alt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Physical Fitness </a:t>
            </a:r>
            <a:r>
              <a:rPr lang="en-US" altLang="en-US" sz="2400" b="1" dirty="0">
                <a:solidFill>
                  <a:srgbClr val="FF01E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Gravitational Balance…</a:t>
            </a:r>
            <a:r>
              <a:rPr lang="en-US" sz="2000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1 of 2</a:t>
            </a:r>
            <a:endParaRPr lang="en-US" sz="24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529764CC-650B-33F1-E446-17AA51BB791E}"/>
              </a:ext>
            </a:extLst>
          </p:cNvPr>
          <p:cNvGraphicFramePr>
            <a:graphicFrameLocks noGrp="1"/>
          </p:cNvGraphicFramePr>
          <p:nvPr/>
        </p:nvGraphicFramePr>
        <p:xfrm>
          <a:off x="11780838" y="244475"/>
          <a:ext cx="182562" cy="365125"/>
        </p:xfrm>
        <a:graphic>
          <a:graphicData uri="http://schemas.openxmlformats.org/drawingml/2006/table">
            <a:tbl>
              <a:tblPr/>
              <a:tblGrid>
                <a:gridCol w="182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A83F4ABB-99D4-CFAB-51CC-D24009BF0092}"/>
              </a:ext>
            </a:extLst>
          </p:cNvPr>
          <p:cNvGraphicFramePr>
            <a:graphicFrameLocks noGrp="1"/>
          </p:cNvGraphicFramePr>
          <p:nvPr/>
        </p:nvGraphicFramePr>
        <p:xfrm>
          <a:off x="274638" y="244475"/>
          <a:ext cx="182562" cy="365125"/>
        </p:xfrm>
        <a:graphic>
          <a:graphicData uri="http://schemas.openxmlformats.org/drawingml/2006/table">
            <a:tbl>
              <a:tblPr/>
              <a:tblGrid>
                <a:gridCol w="182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7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FA19B9-00D6-368F-404A-025C11A0F583}"/>
              </a:ext>
            </a:extLst>
          </p:cNvPr>
          <p:cNvGraphicFramePr>
            <a:graphicFrameLocks noGrp="1"/>
          </p:cNvGraphicFramePr>
          <p:nvPr/>
        </p:nvGraphicFramePr>
        <p:xfrm>
          <a:off x="990600" y="685800"/>
          <a:ext cx="4114800" cy="5821363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      Water Birth 3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Celsius, Water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upto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Nipple Line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294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Hydrostatic Counter Pressure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+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Body heating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28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Better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0</a:t>
                      </a:r>
                      <a:r>
                        <a:rPr kumimoji="0" lang="en-US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transportation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Lesser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Labour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pain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15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Immersion in water in pregnancy,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labour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and birth -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Cluett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ER - 2002 I Cochrane Library A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randomised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controlled trial evaluating the effect of immersion bath on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labour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pain.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Elsevier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Midwifery (2009)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25, 286-294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8C5E312-C0CA-3AA0-B889-358D9AF3A494}"/>
              </a:ext>
            </a:extLst>
          </p:cNvPr>
          <p:cNvCxnSpPr/>
          <p:nvPr/>
        </p:nvCxnSpPr>
        <p:spPr>
          <a:xfrm>
            <a:off x="2820988" y="2455863"/>
            <a:ext cx="0" cy="27463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EB46D6-DD85-B67C-BE2A-6EE65238D6B6}"/>
              </a:ext>
            </a:extLst>
          </p:cNvPr>
          <p:cNvCxnSpPr/>
          <p:nvPr/>
        </p:nvCxnSpPr>
        <p:spPr>
          <a:xfrm>
            <a:off x="2817813" y="2936875"/>
            <a:ext cx="0" cy="2746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5798" name="Picture 4">
            <a:extLst>
              <a:ext uri="{FF2B5EF4-FFF2-40B4-BE49-F238E27FC236}">
                <a16:creationId xmlns:a16="http://schemas.microsoft.com/office/drawing/2014/main" id="{174A6DE0-4C90-9A39-83DA-22199E0DC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22675"/>
            <a:ext cx="26066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1F2EED0-B178-FFB2-BD4E-2F7D4166A0AF}"/>
              </a:ext>
            </a:extLst>
          </p:cNvPr>
          <p:cNvGraphicFramePr>
            <a:graphicFrameLocks noGrp="1"/>
          </p:cNvGraphicFramePr>
          <p:nvPr/>
        </p:nvGraphicFramePr>
        <p:xfrm>
          <a:off x="6248400" y="1658938"/>
          <a:ext cx="5410200" cy="3598862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34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Heart Attack HWT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88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Ischemia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ATP 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Level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Heart Cell Death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Ischemia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Passive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Heart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Glycolysis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ATP Level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Cardio Protective Effect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926">
                <a:tc gridSpan="3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Heat acclimation-induced elevated glycogen, glycolysis, and low </a:t>
                      </a: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thyroxine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improve heart ischemic tolerance. </a:t>
                      </a:r>
                      <a:r>
                        <a:rPr kumimoji="0" lang="en-US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 </a:t>
                      </a:r>
                      <a:r>
                        <a:rPr kumimoji="0" lang="en-US" sz="1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Appl</a:t>
                      </a:r>
                      <a:r>
                        <a:rPr kumimoji="0" lang="en-US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Physiol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93;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2095-2104,2002.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5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701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4F81BD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4F81BD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87C21BF-C4EF-59EA-21AC-193D240CB4F2}"/>
              </a:ext>
            </a:extLst>
          </p:cNvPr>
          <p:cNvCxnSpPr/>
          <p:nvPr/>
        </p:nvCxnSpPr>
        <p:spPr>
          <a:xfrm>
            <a:off x="9753600" y="2425700"/>
            <a:ext cx="0" cy="5921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D96776-2205-E90C-0016-0C22D380AEAF}"/>
              </a:ext>
            </a:extLst>
          </p:cNvPr>
          <p:cNvCxnSpPr/>
          <p:nvPr/>
        </p:nvCxnSpPr>
        <p:spPr>
          <a:xfrm>
            <a:off x="7467600" y="2681288"/>
            <a:ext cx="0" cy="27463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F4A9BD6-FB4A-B254-880E-B7B5A9FD630F}"/>
              </a:ext>
            </a:extLst>
          </p:cNvPr>
          <p:cNvCxnSpPr/>
          <p:nvPr/>
        </p:nvCxnSpPr>
        <p:spPr>
          <a:xfrm>
            <a:off x="7467600" y="3417888"/>
            <a:ext cx="0" cy="274637"/>
          </a:xfrm>
          <a:prstGeom prst="straightConnector1">
            <a:avLst/>
          </a:prstGeom>
          <a:ln w="12700">
            <a:solidFill>
              <a:srgbClr val="0000CC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94163E-2782-2D95-FEBD-2579FC0FD2E4}"/>
              </a:ext>
            </a:extLst>
          </p:cNvPr>
          <p:cNvCxnSpPr/>
          <p:nvPr/>
        </p:nvCxnSpPr>
        <p:spPr>
          <a:xfrm>
            <a:off x="6858000" y="3048000"/>
            <a:ext cx="0" cy="2746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47DFF6E-EC22-0ED8-B513-593AAB4F8A6B}"/>
              </a:ext>
            </a:extLst>
          </p:cNvPr>
          <p:cNvCxnSpPr/>
          <p:nvPr/>
        </p:nvCxnSpPr>
        <p:spPr>
          <a:xfrm flipV="1">
            <a:off x="9144000" y="3017838"/>
            <a:ext cx="0" cy="2952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A339215-606C-37DF-ECD7-C022A8E208BE}"/>
              </a:ext>
            </a:extLst>
          </p:cNvPr>
          <p:cNvCxnSpPr/>
          <p:nvPr/>
        </p:nvCxnSpPr>
        <p:spPr>
          <a:xfrm flipV="1">
            <a:off x="9144000" y="3657600"/>
            <a:ext cx="0" cy="2952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D4F479F-18C4-1679-C7A3-12316B515E36}"/>
              </a:ext>
            </a:extLst>
          </p:cNvPr>
          <p:cNvCxnSpPr/>
          <p:nvPr/>
        </p:nvCxnSpPr>
        <p:spPr>
          <a:xfrm>
            <a:off x="9785350" y="3317875"/>
            <a:ext cx="0" cy="2746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EDC3163-1208-44AB-3C0D-0A761202A390}"/>
              </a:ext>
            </a:extLst>
          </p:cNvPr>
          <p:cNvCxnSpPr/>
          <p:nvPr/>
        </p:nvCxnSpPr>
        <p:spPr>
          <a:xfrm flipH="1">
            <a:off x="9801225" y="2497138"/>
            <a:ext cx="2571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606F983-EDCE-18DE-F2F0-BE6F0539B501}"/>
              </a:ext>
            </a:extLst>
          </p:cNvPr>
          <p:cNvCxnSpPr/>
          <p:nvPr/>
        </p:nvCxnSpPr>
        <p:spPr>
          <a:xfrm flipH="1">
            <a:off x="9801225" y="2822575"/>
            <a:ext cx="2571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861ED8C-AE1E-0030-1A82-43451B5DDBAD}"/>
              </a:ext>
            </a:extLst>
          </p:cNvPr>
          <p:cNvCxnSpPr/>
          <p:nvPr/>
        </p:nvCxnSpPr>
        <p:spPr>
          <a:xfrm>
            <a:off x="9785350" y="3987800"/>
            <a:ext cx="0" cy="2746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2815" name="Picture 29">
            <a:extLst>
              <a:ext uri="{FF2B5EF4-FFF2-40B4-BE49-F238E27FC236}">
                <a16:creationId xmlns:a16="http://schemas.microsoft.com/office/drawing/2014/main" id="{0A24D589-983B-7656-757A-4ED6401B9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7"/>
          <a:stretch>
            <a:fillRect/>
          </a:stretch>
        </p:blipFill>
        <p:spPr bwMode="auto">
          <a:xfrm>
            <a:off x="10515600" y="3236913"/>
            <a:ext cx="106203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FFA3C16-1977-73C2-DE2E-08F625DFE6B0}"/>
              </a:ext>
            </a:extLst>
          </p:cNvPr>
          <p:cNvCxnSpPr/>
          <p:nvPr/>
        </p:nvCxnSpPr>
        <p:spPr>
          <a:xfrm>
            <a:off x="4189413" y="3289300"/>
            <a:ext cx="0" cy="274638"/>
          </a:xfrm>
          <a:prstGeom prst="straightConnector1">
            <a:avLst/>
          </a:prstGeom>
          <a:ln w="28575">
            <a:solidFill>
              <a:srgbClr val="0101C5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75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D572E6F-FC97-434B-44E1-A758AB8BE74B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6575425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3806" name="Picture 6">
            <a:extLst>
              <a:ext uri="{FF2B5EF4-FFF2-40B4-BE49-F238E27FC236}">
                <a16:creationId xmlns:a16="http://schemas.microsoft.com/office/drawing/2014/main" id="{1C1A5014-AD21-6066-2E34-8D7F2AA9C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4" b="18050"/>
          <a:stretch>
            <a:fillRect/>
          </a:stretch>
        </p:blipFill>
        <p:spPr bwMode="auto">
          <a:xfrm>
            <a:off x="3048000" y="1398588"/>
            <a:ext cx="5049838" cy="1897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4D3E7CA-C615-085D-5233-ED860465F663}"/>
              </a:ext>
            </a:extLst>
          </p:cNvPr>
          <p:cNvSpPr/>
          <p:nvPr/>
        </p:nvSpPr>
        <p:spPr>
          <a:xfrm>
            <a:off x="3048000" y="1092200"/>
            <a:ext cx="5049838" cy="266700"/>
          </a:xfrm>
          <a:prstGeom prst="roundRect">
            <a:avLst/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Physics of HWI</a:t>
            </a:r>
            <a:r>
              <a:rPr lang="en-US" sz="600" b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(Lungs)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CB646C5-CEDF-9133-DE68-D9CC446A96EA}"/>
              </a:ext>
            </a:extLst>
          </p:cNvPr>
          <p:cNvGraphicFramePr>
            <a:graphicFrameLocks noGrp="1"/>
          </p:cNvGraphicFramePr>
          <p:nvPr/>
        </p:nvGraphicFramePr>
        <p:xfrm>
          <a:off x="508000" y="3903663"/>
          <a:ext cx="7239000" cy="21939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 gridSpan="3">
                  <a:txBody>
                    <a:bodyPr/>
                    <a:lstStyle/>
                    <a:p>
                      <a:pPr algn="just"/>
                      <a:r>
                        <a:rPr lang="en-US" altLang="en-US" sz="1400" b="1" dirty="0">
                          <a:solidFill>
                            <a:srgbClr val="D000A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With </a:t>
                      </a:r>
                      <a:r>
                        <a:rPr lang="en-US" altLang="en-US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Hot Water Immersion </a:t>
                      </a:r>
                      <a:r>
                        <a:rPr lang="en-US" altLang="en-US" sz="1400" b="1" dirty="0">
                          <a:solidFill>
                            <a:srgbClr val="D000A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algn="just"/>
                      <a:r>
                        <a:rPr lang="en-US" altLang="en-US" sz="1400" b="1" dirty="0">
                          <a:solidFill>
                            <a:srgbClr val="D000A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</a:t>
                      </a:r>
                      <a:r>
                        <a:rPr lang="en-US" altLang="en-US" sz="1400" dirty="0">
                          <a:solidFill>
                            <a:srgbClr val="D000A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atients have had considerable success in seeing positive results in various chronic </a:t>
                      </a:r>
                    </a:p>
                    <a:p>
                      <a:pPr algn="just"/>
                      <a:r>
                        <a:rPr lang="en-US" altLang="en-US" sz="1400" dirty="0">
                          <a:solidFill>
                            <a:srgbClr val="D000A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diseases and serious conditions lik</a:t>
                      </a:r>
                      <a:r>
                        <a:rPr lang="en-US" altLang="en-US" sz="14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e-</a:t>
                      </a:r>
                      <a:endParaRPr lang="en-US" sz="1400" dirty="0"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200" dirty="0"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200" dirty="0"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3845">
                <a:tc>
                  <a:txBody>
                    <a:bodyPr/>
                    <a:lstStyle/>
                    <a:p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CKD, AKD, Kidney Failure</a:t>
                      </a:r>
                      <a:r>
                        <a:rPr lang="en-US" altLang="en-US" sz="1400" baseline="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r>
                        <a:rPr lang="en-US" altLang="en-US" sz="1400" baseline="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Polycystic Kidney Disease</a:t>
                      </a:r>
                    </a:p>
                    <a:p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Urinary Tract Infections </a:t>
                      </a:r>
                    </a:p>
                    <a:p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Congestive Renal Failure,</a:t>
                      </a:r>
                    </a:p>
                    <a:p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Diabetic nephropathy, Diuresis</a:t>
                      </a:r>
                    </a:p>
                    <a:p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Hematuria</a:t>
                      </a:r>
                      <a:r>
                        <a:rPr lang="en-US" altLang="en-US" sz="1400" baseline="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1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(Blood in Urine) </a:t>
                      </a:r>
                    </a:p>
                    <a:p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Kidney cancer</a:t>
                      </a: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Acute Liver  Failure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Alcoholic Liver Disease,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Liver Tumors, Cyst,</a:t>
                      </a:r>
                      <a:r>
                        <a:rPr lang="en-US" altLang="en-US" sz="1400" baseline="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Cirrhosis</a:t>
                      </a:r>
                      <a:endParaRPr lang="en-US" sz="1400" dirty="0">
                        <a:solidFill>
                          <a:srgbClr val="CC0000"/>
                        </a:solidFill>
                        <a:latin typeface="SutonnyMJ" pitchFamily="2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Prostate cancer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baseline="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Lung cancer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Colorectal cancer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baseline="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Breast cancer</a:t>
                      </a:r>
                      <a:r>
                        <a:rPr lang="en-US" altLang="en-US" sz="1400" baseline="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Skin </a:t>
                      </a:r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cancer</a:t>
                      </a:r>
                      <a:endParaRPr lang="en-US" sz="1400" dirty="0">
                        <a:solidFill>
                          <a:srgbClr val="CC0000"/>
                        </a:solidFill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High or Low blood pressure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Heart failure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Rheumatic heart disease, Blockage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Diabetes Type 1,2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Rheumatoid Arthritis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Osteoarthritis, Gout</a:t>
                      </a:r>
                      <a:r>
                        <a:rPr lang="en-US" altLang="en-US" sz="1400" baseline="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&amp;</a:t>
                      </a:r>
                      <a:r>
                        <a:rPr lang="en-US" altLang="en-US" sz="140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Paralysis.</a:t>
                      </a: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8D544A6B-FD1D-D5AD-32DF-6E811A0E4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735013"/>
            <a:ext cx="11458575" cy="3079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2.1 Hot Water Immersion</a:t>
            </a:r>
            <a:r>
              <a:rPr lang="en-US" altLang="en-US" sz="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000" b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HWI</a:t>
            </a:r>
            <a:r>
              <a:rPr lang="en-US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+mn-cs"/>
              </a:rPr>
              <a:t> </a:t>
            </a:r>
            <a:r>
              <a:rPr lang="en-US" altLang="en-US" sz="2000" b="1" dirty="0">
                <a:latin typeface="SutonnyMJ" pitchFamily="2" charset="0"/>
                <a:cs typeface="+mn-cs"/>
              </a:rPr>
              <a:t>- </a:t>
            </a:r>
            <a:r>
              <a:rPr lang="en-US" altLang="en-US" sz="2000" b="1" dirty="0" err="1">
                <a:solidFill>
                  <a:srgbClr val="D000A3"/>
                </a:solidFill>
                <a:latin typeface="SutonnyMJ" pitchFamily="2" charset="0"/>
                <a:cs typeface="Times New Roman" panose="02020603050405020304" pitchFamily="18" charset="0"/>
              </a:rPr>
              <a:t>gva¨Kl©Y</a:t>
            </a: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  <a:cs typeface="Times New Roman" panose="02020603050405020304" pitchFamily="18" charset="0"/>
              </a:rPr>
              <a:t> kw³ </a:t>
            </a:r>
            <a:r>
              <a:rPr lang="en-US" altLang="en-US" sz="2000" b="1" dirty="0">
                <a:solidFill>
                  <a:srgbClr val="FF01E1"/>
                </a:solidFill>
                <a:latin typeface="SutonnyMJ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latin typeface="SutonnyMJ" pitchFamily="2" charset="0"/>
                <a:cs typeface="+mn-cs"/>
              </a:rPr>
              <a:t>nvjKv</a:t>
            </a:r>
            <a:r>
              <a:rPr lang="en-US" altLang="en-US" sz="2000" b="1" dirty="0">
                <a:latin typeface="SutonnyMJ" pitchFamily="2" charset="0"/>
                <a:cs typeface="+mn-cs"/>
              </a:rPr>
              <a:t> </a:t>
            </a:r>
            <a:r>
              <a:rPr lang="en-US" altLang="en-US" sz="2000" b="1" dirty="0" err="1">
                <a:latin typeface="SutonnyMJ" pitchFamily="2" charset="0"/>
                <a:cs typeface="+mn-cs"/>
              </a:rPr>
              <a:t>Mig</a:t>
            </a:r>
            <a:r>
              <a:rPr lang="en-US" altLang="en-US" sz="2000" b="1" dirty="0">
                <a:latin typeface="SutonnyMJ" pitchFamily="2" charset="0"/>
                <a:cs typeface="+mn-cs"/>
              </a:rPr>
              <a:t> </a:t>
            </a:r>
            <a:r>
              <a:rPr lang="en-US" altLang="en-US" sz="2000" b="1" dirty="0" err="1">
                <a:latin typeface="SutonnyMJ" pitchFamily="2" charset="0"/>
                <a:cs typeface="+mn-cs"/>
              </a:rPr>
              <a:t>cvwb‡Z</a:t>
            </a:r>
            <a:r>
              <a:rPr lang="en-US" altLang="en-US" sz="2000" b="1" dirty="0">
                <a:latin typeface="SutonnyMJ" pitchFamily="2" charset="0"/>
                <a:cs typeface="+mn-cs"/>
              </a:rPr>
              <a:t> †`n wbgw¾ZKiY </a:t>
            </a:r>
            <a:r>
              <a:rPr lang="en-US" altLang="en-US" b="1" dirty="0">
                <a:solidFill>
                  <a:srgbClr val="CC04A1"/>
                </a:solidFill>
                <a:latin typeface="SutonnyMJ" pitchFamily="2" charset="0"/>
                <a:cs typeface="Arial" charset="0"/>
              </a:rPr>
              <a:t>I †</a:t>
            </a:r>
            <a:r>
              <a:rPr lang="en-US" altLang="en-US" b="1" dirty="0" err="1">
                <a:solidFill>
                  <a:srgbClr val="CC04A1"/>
                </a:solidFill>
                <a:latin typeface="SutonnyMJ" pitchFamily="2" charset="0"/>
                <a:cs typeface="Arial" charset="0"/>
              </a:rPr>
              <a:t>ivM</a:t>
            </a:r>
            <a:r>
              <a:rPr lang="en-US" altLang="en-US" b="1" dirty="0">
                <a:solidFill>
                  <a:srgbClr val="CC04A1"/>
                </a:solidFill>
                <a:latin typeface="SutonnyMJ" pitchFamily="2" charset="0"/>
                <a:cs typeface="Arial" charset="0"/>
              </a:rPr>
              <a:t> gyw³ :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B96AF90-CFD8-BE31-DDCC-925A85ABDCB2}"/>
              </a:ext>
            </a:extLst>
          </p:cNvPr>
          <p:cNvSpPr/>
          <p:nvPr/>
        </p:nvSpPr>
        <p:spPr>
          <a:xfrm>
            <a:off x="1752600" y="3325813"/>
            <a:ext cx="7543800" cy="2746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rgbClr val="FF01E1"/>
                </a:solidFill>
                <a:latin typeface="Times New Roman" pitchFamily="18" charset="0"/>
                <a:cs typeface="Times New Roman" pitchFamily="18" charset="0"/>
              </a:rPr>
              <a:t>Cardiovascular and Renal Effects on Head-Out Water Immersion in Man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200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Circulation Research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Vol.39,No. 5, Nov </a:t>
            </a:r>
            <a:r>
              <a:rPr lang="en-US" sz="1200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1976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9BC2E2-0071-3B2C-1AE3-928A3DBDB6B0}"/>
              </a:ext>
            </a:extLst>
          </p:cNvPr>
          <p:cNvSpPr/>
          <p:nvPr/>
        </p:nvSpPr>
        <p:spPr>
          <a:xfrm>
            <a:off x="7797800" y="3657600"/>
            <a:ext cx="4054475" cy="28384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marL="285750" indent="-285750">
              <a:buFont typeface="Symbol" pitchFamily="18" charset="2"/>
              <a:buChar char="§"/>
              <a:defRPr/>
            </a:pPr>
            <a:endParaRPr lang="en-US" altLang="en-US" sz="600" b="1" dirty="0">
              <a:latin typeface="SutonnyMJ" pitchFamily="2" charset="0"/>
            </a:endParaRPr>
          </a:p>
          <a:p>
            <a:pPr marL="285750" indent="-285750">
              <a:buFont typeface="Symbol" pitchFamily="18" charset="2"/>
              <a:buChar char="§"/>
              <a:defRPr/>
            </a:pPr>
            <a:r>
              <a:rPr lang="en-US" altLang="en-US" b="1" dirty="0" err="1">
                <a:latin typeface="SutonnyMJ" pitchFamily="2" charset="0"/>
              </a:rPr>
              <a:t>nvjKv</a:t>
            </a:r>
            <a:r>
              <a:rPr lang="en-US" altLang="en-US" b="1" dirty="0">
                <a:latin typeface="SutonnyMJ" pitchFamily="2" charset="0"/>
              </a:rPr>
              <a:t> </a:t>
            </a:r>
            <a:r>
              <a:rPr lang="en-US" altLang="en-US" b="1" dirty="0" err="1">
                <a:latin typeface="SutonnyMJ" pitchFamily="2" charset="0"/>
              </a:rPr>
              <a:t>Mig</a:t>
            </a:r>
            <a:r>
              <a:rPr lang="en-US" altLang="en-US" b="1" dirty="0">
                <a:latin typeface="SutonnyMJ" pitchFamily="2" charset="0"/>
              </a:rPr>
              <a:t> </a:t>
            </a:r>
            <a:r>
              <a:rPr lang="en-US" altLang="en-US" b="1" dirty="0" err="1">
                <a:latin typeface="SutonnyMJ" pitchFamily="2" charset="0"/>
              </a:rPr>
              <a:t>cvwb</a:t>
            </a:r>
            <a:r>
              <a:rPr lang="en-US" altLang="en-US" b="1" dirty="0">
                <a:latin typeface="SutonnyMJ" pitchFamily="2" charset="0"/>
              </a:rPr>
              <a:t> </a:t>
            </a:r>
            <a:r>
              <a:rPr lang="en-US" altLang="en-US" b="1" dirty="0" err="1">
                <a:latin typeface="SutonnyMJ" pitchFamily="2" charset="0"/>
              </a:rPr>
              <a:t>cvb</a:t>
            </a:r>
            <a:r>
              <a:rPr lang="en-US" altLang="en-US" b="1" dirty="0"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K‡i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ïiæ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K‡i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cÖ_g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w`‡K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>
                <a:latin typeface="SutonnyMJ" pitchFamily="2" charset="0"/>
              </a:rPr>
              <a:t>30-40 </a:t>
            </a:r>
            <a:r>
              <a:rPr lang="en-US" altLang="en-US" b="1" dirty="0" err="1">
                <a:latin typeface="SutonnyMJ" pitchFamily="2" charset="0"/>
              </a:rPr>
              <a:t>wgwbU,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c‡i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mgq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evov‡Z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cvwi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/</a:t>
            </a:r>
            <a:r>
              <a:rPr lang="en-US" altLang="en-US" b="1" dirty="0" err="1">
                <a:solidFill>
                  <a:srgbClr val="7030A0"/>
                </a:solidFill>
                <a:latin typeface="SutonnyMJ" pitchFamily="2" charset="0"/>
              </a:rPr>
              <a:t>mgqUv</a:t>
            </a:r>
            <a:r>
              <a:rPr lang="en-US" altLang="en-US" b="1" dirty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SutonnyMJ" pitchFamily="2" charset="0"/>
              </a:rPr>
              <a:t>fvM</a:t>
            </a:r>
            <a:r>
              <a:rPr lang="en-US" altLang="en-US" b="1" dirty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SutonnyMJ" pitchFamily="2" charset="0"/>
              </a:rPr>
              <a:t>K‡i</a:t>
            </a:r>
            <a:r>
              <a:rPr lang="en-US" altLang="en-US" b="1" dirty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mviv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w`‡b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</a:rPr>
              <a:t>2 </a:t>
            </a:r>
            <a:r>
              <a:rPr lang="en-US" altLang="en-US" b="1" dirty="0" err="1">
                <a:solidFill>
                  <a:schemeClr val="tx1"/>
                </a:solidFill>
                <a:latin typeface="SutonnyMJ" pitchFamily="2" charset="0"/>
              </a:rPr>
              <a:t>NÈvi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SutonnyMJ" pitchFamily="2" charset="0"/>
              </a:rPr>
              <a:t>g‡Zv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, </a:t>
            </a:r>
            <a:r>
              <a:rPr lang="en-US" altLang="en-US" b="1" dirty="0">
                <a:solidFill>
                  <a:srgbClr val="7030A0"/>
                </a:solidFill>
                <a:latin typeface="SutonnyMJ" pitchFamily="2" charset="0"/>
              </a:rPr>
              <a:t>39-40</a:t>
            </a:r>
            <a:r>
              <a:rPr lang="en-US" alt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° </a:t>
            </a:r>
            <a:r>
              <a:rPr lang="en-US" altLang="en-US" b="1" dirty="0">
                <a:solidFill>
                  <a:srgbClr val="7030A0"/>
                </a:solidFill>
                <a:latin typeface="SutonnyMJ" pitchFamily="2" charset="0"/>
              </a:rPr>
              <a:t>‡</a:t>
            </a:r>
            <a:r>
              <a:rPr lang="en-US" altLang="en-US" b="1" dirty="0" err="1">
                <a:solidFill>
                  <a:srgbClr val="7030A0"/>
                </a:solidFill>
                <a:latin typeface="SutonnyMJ" pitchFamily="2" charset="0"/>
              </a:rPr>
              <a:t>mjwmqv‡m</a:t>
            </a:r>
            <a:r>
              <a:rPr lang="en-US" altLang="en-US" b="1" dirty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</a:rPr>
              <a:t>2 </a:t>
            </a:r>
            <a:r>
              <a:rPr lang="en-US" altLang="en-US" b="1" dirty="0" err="1">
                <a:solidFill>
                  <a:schemeClr val="tx1"/>
                </a:solidFill>
                <a:latin typeface="SutonnyMJ" pitchFamily="2" charset="0"/>
              </a:rPr>
              <a:t>evi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Ki‡Z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cvwi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|</a:t>
            </a:r>
          </a:p>
          <a:p>
            <a:pPr marL="285750" indent="-285750">
              <a:buFont typeface="Symbol" pitchFamily="18" charset="2"/>
              <a:buChar char="§"/>
              <a:defRPr/>
            </a:pPr>
            <a:endParaRPr lang="en-US" altLang="en-US" sz="500" b="1" dirty="0">
              <a:solidFill>
                <a:srgbClr val="D000A3"/>
              </a:solidFill>
              <a:latin typeface="SutonnyMJ" pitchFamily="2" charset="0"/>
            </a:endParaRPr>
          </a:p>
          <a:p>
            <a:pPr marL="285750" indent="-285750">
              <a:buFont typeface="Symbol" pitchFamily="18" charset="2"/>
              <a:buChar char="§"/>
              <a:defRPr/>
            </a:pPr>
            <a:r>
              <a:rPr lang="en-US" altLang="en-US" b="1" dirty="0" err="1">
                <a:solidFill>
                  <a:srgbClr val="0101C5"/>
                </a:solidFill>
                <a:latin typeface="SutonnyMJ" pitchFamily="2" charset="0"/>
              </a:rPr>
              <a:t>iv‡Î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SutonnyMJ" pitchFamily="2" charset="0"/>
              </a:rPr>
              <a:t>Nygv‡bvi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SutonnyMJ" pitchFamily="2" charset="0"/>
              </a:rPr>
              <a:t>Av‡M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</a:rPr>
              <a:t> </a:t>
            </a:r>
            <a:r>
              <a:rPr lang="en-US" altLang="en-US" sz="16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HWI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fv‡jv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,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cÖ‡qvR‡b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</a:rPr>
              <a:t>†</a:t>
            </a:r>
            <a:r>
              <a:rPr lang="en-US" altLang="en-US" b="1" dirty="0" err="1">
                <a:solidFill>
                  <a:schemeClr val="tx1"/>
                </a:solidFill>
                <a:latin typeface="SutonnyMJ" pitchFamily="2" charset="0"/>
              </a:rPr>
              <a:t>mdwU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</a:rPr>
              <a:t> †</a:t>
            </a:r>
            <a:r>
              <a:rPr lang="en-US" altLang="en-US" b="1" dirty="0" err="1">
                <a:solidFill>
                  <a:schemeClr val="tx1"/>
                </a:solidFill>
                <a:latin typeface="SutonnyMJ" pitchFamily="2" charset="0"/>
              </a:rPr>
              <a:t>eë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e¨envi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Ki‡Z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cvwi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, </a:t>
            </a:r>
            <a:r>
              <a:rPr lang="en-US" altLang="en-US" b="1" dirty="0" err="1">
                <a:solidFill>
                  <a:schemeClr val="tx1"/>
                </a:solidFill>
                <a:latin typeface="SutonnyMJ" pitchFamily="2" charset="0"/>
              </a:rPr>
              <a:t>cv‡k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</a:rPr>
              <a:t>©¦ †KD _</a:t>
            </a:r>
            <a:r>
              <a:rPr lang="en-US" altLang="en-US" b="1" dirty="0" err="1">
                <a:solidFill>
                  <a:schemeClr val="tx1"/>
                </a:solidFill>
                <a:latin typeface="SutonnyMJ" pitchFamily="2" charset="0"/>
              </a:rPr>
              <a:t>vKv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SutonnyMJ" pitchFamily="2" charset="0"/>
              </a:rPr>
              <a:t>fv‡jv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†h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Mig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cvwb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/</a:t>
            </a:r>
            <a:r>
              <a:rPr lang="en-US" altLang="en-US" b="1" dirty="0" err="1">
                <a:latin typeface="SutonnyMJ" pitchFamily="2" charset="0"/>
              </a:rPr>
              <a:t>wMRvi</a:t>
            </a:r>
            <a:r>
              <a:rPr lang="en-US" altLang="en-US" b="1" dirty="0">
                <a:latin typeface="SutonnyMJ" pitchFamily="2" charset="0"/>
              </a:rPr>
              <a:t> </a:t>
            </a:r>
            <a:r>
              <a:rPr lang="en-US" altLang="en-US" b="1" dirty="0" err="1">
                <a:latin typeface="SutonnyMJ" pitchFamily="2" charset="0"/>
              </a:rPr>
              <a:t>ev</a:t>
            </a:r>
            <a:r>
              <a:rPr lang="en-US" altLang="en-US" b="1" dirty="0">
                <a:latin typeface="SutonnyMJ" pitchFamily="2" charset="0"/>
              </a:rPr>
              <a:t> </a:t>
            </a:r>
            <a:r>
              <a:rPr lang="en-US" altLang="en-US" b="1" dirty="0" err="1">
                <a:latin typeface="SutonnyMJ" pitchFamily="2" charset="0"/>
              </a:rPr>
              <a:t>Nyg</a:t>
            </a:r>
            <a:r>
              <a:rPr lang="en-US" altLang="en-US" b="1" dirty="0">
                <a:latin typeface="SutonnyMJ" pitchFamily="2" charset="0"/>
              </a:rPr>
              <a:t> </a:t>
            </a:r>
            <a:r>
              <a:rPr lang="en-US" altLang="en-US" b="1" dirty="0" err="1">
                <a:latin typeface="SutonnyMJ" pitchFamily="2" charset="0"/>
              </a:rPr>
              <a:t>wel‡q</a:t>
            </a:r>
            <a:r>
              <a:rPr lang="en-US" altLang="en-US" b="1" dirty="0">
                <a:latin typeface="SutonnyMJ" pitchFamily="2" charset="0"/>
              </a:rPr>
              <a:t> 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†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Lqvj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ivL‡Z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cvi‡e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|</a:t>
            </a:r>
          </a:p>
          <a:p>
            <a:pPr marL="285750" indent="-285750">
              <a:buFont typeface="Symbol" pitchFamily="18" charset="2"/>
              <a:buChar char="§"/>
              <a:defRPr/>
            </a:pPr>
            <a:endParaRPr lang="en-US" altLang="en-US" sz="600" b="1" dirty="0">
              <a:solidFill>
                <a:srgbClr val="D000A3"/>
              </a:solidFill>
              <a:latin typeface="SutonnyMJ" pitchFamily="2" charset="0"/>
            </a:endParaRPr>
          </a:p>
          <a:p>
            <a:pPr marL="285750" indent="-285750">
              <a:buFont typeface="Wingdings" pitchFamily="2" charset="2"/>
              <a:buChar char="T"/>
              <a:defRPr/>
            </a:pP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7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w`b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w`‡q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ïiæ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SutonnyMJ" pitchFamily="2" charset="0"/>
              </a:rPr>
              <a:t>AeRvi‡fk‡b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SutonnyMJ" pitchFamily="2" charset="0"/>
              </a:rPr>
              <a:t>fv‡jv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SutonnyMJ" pitchFamily="2" charset="0"/>
              </a:rPr>
              <a:t>g‡b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SutonnyMJ" pitchFamily="2" charset="0"/>
              </a:rPr>
              <a:t>n‡j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SutonnyMJ" pitchFamily="2" charset="0"/>
              </a:rPr>
              <a:t>100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</a:p>
          <a:p>
            <a:pPr>
              <a:defRPr/>
            </a:pP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   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w`b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</a:rPr>
              <a:t>ch©šÍ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</a:rPr>
              <a:t>|</a:t>
            </a:r>
          </a:p>
          <a:p>
            <a:pPr>
              <a:defRPr/>
            </a:pPr>
            <a:endParaRPr lang="en-US" sz="100" dirty="0">
              <a:solidFill>
                <a:srgbClr val="D000A3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149383C-968F-FCEF-E7A8-A60F3A25C732}"/>
              </a:ext>
            </a:extLst>
          </p:cNvPr>
          <p:cNvSpPr>
            <a:spLocks noGrp="1"/>
          </p:cNvSpPr>
          <p:nvPr/>
        </p:nvSpPr>
        <p:spPr>
          <a:xfrm>
            <a:off x="258763" y="244475"/>
            <a:ext cx="11704637" cy="365125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50000"/>
              </a:lnSpc>
              <a:defRPr/>
            </a:pPr>
            <a:endParaRPr lang="en-US" altLang="en-US" sz="2200" b="1" dirty="0">
              <a:solidFill>
                <a:srgbClr val="FFFFFF"/>
              </a:solidFill>
              <a:latin typeface="SutonnyMJ" pitchFamily="2" charset="0"/>
              <a:ea typeface="SutonnyMJ" pitchFamily="2" charset="0"/>
              <a:cs typeface="SutonnyMJ" pitchFamily="2" charset="0"/>
            </a:endParaRPr>
          </a:p>
          <a:p>
            <a:pPr algn="ctr" eaLnBrk="1" hangingPunct="1">
              <a:lnSpc>
                <a:spcPct val="50000"/>
              </a:lnSpc>
              <a:defRPr/>
            </a:pPr>
            <a:endParaRPr lang="en-US" altLang="en-US" sz="1050" b="1" dirty="0">
              <a:solidFill>
                <a:schemeClr val="bg1">
                  <a:lumMod val="85000"/>
                </a:schemeClr>
              </a:solidFill>
              <a:latin typeface="SutonnyMJ" pitchFamily="2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r>
              <a:rPr lang="en-US" alt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Nutrition and </a:t>
            </a:r>
            <a:r>
              <a:rPr lang="en-US" alt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Physical Fitness </a:t>
            </a:r>
            <a:r>
              <a:rPr lang="en-US" altLang="en-US" sz="2400" b="1" dirty="0">
                <a:solidFill>
                  <a:srgbClr val="FF01E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Gravitational Balance…</a:t>
            </a:r>
            <a:r>
              <a:rPr lang="en-US" sz="2000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1 of 2</a:t>
            </a:r>
            <a:endParaRPr lang="en-US" sz="24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D183251-6D33-56F4-E7DD-FF50037B440C}"/>
              </a:ext>
            </a:extLst>
          </p:cNvPr>
          <p:cNvGraphicFramePr>
            <a:graphicFrameLocks noGrp="1"/>
          </p:cNvGraphicFramePr>
          <p:nvPr/>
        </p:nvGraphicFramePr>
        <p:xfrm>
          <a:off x="11780838" y="244475"/>
          <a:ext cx="182562" cy="365125"/>
        </p:xfrm>
        <a:graphic>
          <a:graphicData uri="http://schemas.openxmlformats.org/drawingml/2006/table">
            <a:tbl>
              <a:tblPr/>
              <a:tblGrid>
                <a:gridCol w="182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D5BA871-EE3D-774E-8CDC-B110BB6E6016}"/>
              </a:ext>
            </a:extLst>
          </p:cNvPr>
          <p:cNvGraphicFramePr>
            <a:graphicFrameLocks noGrp="1"/>
          </p:cNvGraphicFramePr>
          <p:nvPr/>
        </p:nvGraphicFramePr>
        <p:xfrm>
          <a:off x="274638" y="244475"/>
          <a:ext cx="182562" cy="365125"/>
        </p:xfrm>
        <a:graphic>
          <a:graphicData uri="http://schemas.openxmlformats.org/drawingml/2006/table">
            <a:tbl>
              <a:tblPr/>
              <a:tblGrid>
                <a:gridCol w="182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D82FF0D1-4C05-F491-62F1-2588B6149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t="35028" r="1765" b="41730"/>
          <a:stretch>
            <a:fillRect/>
          </a:stretch>
        </p:blipFill>
        <p:spPr bwMode="auto">
          <a:xfrm>
            <a:off x="5407025" y="3632200"/>
            <a:ext cx="6556375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4">
            <a:extLst>
              <a:ext uri="{FF2B5EF4-FFF2-40B4-BE49-F238E27FC236}">
                <a16:creationId xmlns:a16="http://schemas.microsoft.com/office/drawing/2014/main" id="{04CE9B1D-B72D-A80F-54A6-63C745DF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581400"/>
            <a:ext cx="4864100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7">
            <a:extLst>
              <a:ext uri="{FF2B5EF4-FFF2-40B4-BE49-F238E27FC236}">
                <a16:creationId xmlns:a16="http://schemas.microsoft.com/office/drawing/2014/main" id="{25824073-E975-653D-2974-5EFC0D91B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5" r="4259"/>
          <a:stretch>
            <a:fillRect/>
          </a:stretch>
        </p:blipFill>
        <p:spPr bwMode="auto">
          <a:xfrm>
            <a:off x="2895600" y="685800"/>
            <a:ext cx="2332038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28">
            <a:extLst>
              <a:ext uri="{FF2B5EF4-FFF2-40B4-BE49-F238E27FC236}">
                <a16:creationId xmlns:a16="http://schemas.microsoft.com/office/drawing/2014/main" id="{21C54ED1-A131-ADEC-73D9-195309ACE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4" t="2000" r="2692" b="67679"/>
          <a:stretch>
            <a:fillRect/>
          </a:stretch>
        </p:blipFill>
        <p:spPr bwMode="auto">
          <a:xfrm>
            <a:off x="152400" y="1295400"/>
            <a:ext cx="2757488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4" name="Picture 8" descr="C:\Users\Dell\Downloads\WhatsApp Image 2024-01-20 at 12.45.36 PM.jpeg">
            <a:extLst>
              <a:ext uri="{FF2B5EF4-FFF2-40B4-BE49-F238E27FC236}">
                <a16:creationId xmlns:a16="http://schemas.microsoft.com/office/drawing/2014/main" id="{585B3329-C4FD-AE32-F0BE-ADFF11C1A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5" b="5714"/>
          <a:stretch>
            <a:fillRect/>
          </a:stretch>
        </p:blipFill>
        <p:spPr bwMode="auto">
          <a:xfrm>
            <a:off x="8685213" y="211138"/>
            <a:ext cx="3278187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Rectangle 1">
            <a:extLst>
              <a:ext uri="{FF2B5EF4-FFF2-40B4-BE49-F238E27FC236}">
                <a16:creationId xmlns:a16="http://schemas.microsoft.com/office/drawing/2014/main" id="{4D13EA03-5108-71AC-1AF0-DC971E386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3116263"/>
            <a:ext cx="26670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100" b="1">
                <a:solidFill>
                  <a:schemeClr val="bg1"/>
                </a:solidFill>
                <a:latin typeface="SutonnyMJ" pitchFamily="2" charset="0"/>
              </a:rPr>
              <a:t>bó wd«‡Ri `iRv Ask ev` w`‡q</a:t>
            </a:r>
          </a:p>
        </p:txBody>
      </p:sp>
      <p:pic>
        <p:nvPicPr>
          <p:cNvPr id="34824" name="Picture 8" descr="C:\Users\Dell\Downloads\WhatsApp Image 2024-01-20 at 12.45.36 PM.jpeg">
            <a:extLst>
              <a:ext uri="{FF2B5EF4-FFF2-40B4-BE49-F238E27FC236}">
                <a16:creationId xmlns:a16="http://schemas.microsoft.com/office/drawing/2014/main" id="{AD61EEDB-3868-028C-430D-703EF53B8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4" b="16998"/>
          <a:stretch>
            <a:fillRect/>
          </a:stretch>
        </p:blipFill>
        <p:spPr bwMode="auto">
          <a:xfrm>
            <a:off x="5381625" y="228600"/>
            <a:ext cx="32289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082B6C7-C99B-6FE8-4FCF-5BADFB01FF11}"/>
              </a:ext>
            </a:extLst>
          </p:cNvPr>
          <p:cNvGraphicFramePr>
            <a:graphicFrameLocks noGrp="1"/>
          </p:cNvGraphicFramePr>
          <p:nvPr/>
        </p:nvGraphicFramePr>
        <p:xfrm>
          <a:off x="123825" y="6613525"/>
          <a:ext cx="11915775" cy="190500"/>
        </p:xfrm>
        <a:graphic>
          <a:graphicData uri="http://schemas.openxmlformats.org/drawingml/2006/table">
            <a:tbl>
              <a:tblPr/>
              <a:tblGrid>
                <a:gridCol w="2383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3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3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3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83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Rectangle 5">
            <a:extLst>
              <a:ext uri="{FF2B5EF4-FFF2-40B4-BE49-F238E27FC236}">
                <a16:creationId xmlns:a16="http://schemas.microsoft.com/office/drawing/2014/main" id="{956907F5-4B9D-4B74-F4DE-A01A7F6E2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741363"/>
            <a:ext cx="11506200" cy="3079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just" eaLnBrk="1" hangingPunct="1">
              <a:defRPr/>
            </a:pP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Head Up/Down </a:t>
            </a:r>
            <a:r>
              <a:rPr lang="en-US" altLang="en-US" sz="2000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Tilt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en-US" altLang="en-US" sz="1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</a:t>
            </a:r>
            <a:r>
              <a:rPr lang="en-US" altLang="en-US" sz="2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T)</a:t>
            </a:r>
            <a:r>
              <a:rPr lang="en-US" altLang="en-US" sz="2000" b="1" dirty="0">
                <a:solidFill>
                  <a:srgbClr val="CC04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CC"/>
                </a:solidFill>
                <a:latin typeface="SutonnyMJ" pitchFamily="2" charset="0"/>
                <a:cs typeface="Times New Roman" panose="02020603050405020304" pitchFamily="18" charset="0"/>
              </a:rPr>
              <a:t>(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  <a:cs typeface="Times New Roman" panose="02020603050405020304" pitchFamily="18" charset="0"/>
              </a:rPr>
              <a:t>gva¨Kl©Y</a:t>
            </a:r>
            <a:r>
              <a:rPr lang="en-US" altLang="en-US" b="1" dirty="0">
                <a:solidFill>
                  <a:srgbClr val="D000A3"/>
                </a:solidFill>
                <a:latin typeface="SutonnyMJ" pitchFamily="2" charset="0"/>
                <a:cs typeface="Times New Roman" panose="02020603050405020304" pitchFamily="18" charset="0"/>
              </a:rPr>
              <a:t> kw³ </a:t>
            </a:r>
            <a:r>
              <a:rPr lang="en-US" altLang="en-US" b="1" dirty="0">
                <a:solidFill>
                  <a:srgbClr val="FF01E1"/>
                </a:solidFill>
                <a:latin typeface="SutonnyMJ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SutonnyMJ" pitchFamily="2" charset="0"/>
                <a:cs typeface="Times New Roman" panose="02020603050405020304" pitchFamily="18" charset="0"/>
              </a:rPr>
              <a:t>gv_v</a:t>
            </a:r>
            <a:r>
              <a:rPr lang="en-US" altLang="en-US" b="1" dirty="0">
                <a:latin typeface="SutonnyMJ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SutonnyMJ" pitchFamily="2" charset="0"/>
                <a:cs typeface="Times New Roman" panose="02020603050405020304" pitchFamily="18" charset="0"/>
              </a:rPr>
              <a:t>Dc‡i</a:t>
            </a:r>
            <a:r>
              <a:rPr lang="en-US" altLang="en-US" b="1" dirty="0">
                <a:latin typeface="SutonnyMJ" pitchFamily="2" charset="0"/>
                <a:cs typeface="Times New Roman" panose="02020603050405020304" pitchFamily="18" charset="0"/>
              </a:rPr>
              <a:t>/</a:t>
            </a:r>
            <a:r>
              <a:rPr lang="en-US" altLang="en-US" b="1" dirty="0" err="1">
                <a:latin typeface="SutonnyMJ" pitchFamily="2" charset="0"/>
                <a:cs typeface="Times New Roman" panose="02020603050405020304" pitchFamily="18" charset="0"/>
              </a:rPr>
              <a:t>wb‡P</a:t>
            </a:r>
            <a:r>
              <a:rPr lang="en-US" altLang="en-US" b="1" dirty="0">
                <a:latin typeface="SutonnyMJ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SutonnyMJ" pitchFamily="2" charset="0"/>
                <a:cs typeface="Times New Roman" panose="02020603050405020304" pitchFamily="18" charset="0"/>
              </a:rPr>
              <a:t>wb‡q</a:t>
            </a:r>
            <a:r>
              <a:rPr lang="en-US" altLang="en-US" b="1" dirty="0">
                <a:latin typeface="SutonnyMJ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SutonnyMJ" pitchFamily="2" charset="0"/>
                <a:cs typeface="Times New Roman" panose="02020603050405020304" pitchFamily="18" charset="0"/>
              </a:rPr>
              <a:t>fvimvg</a:t>
            </a:r>
            <a:r>
              <a:rPr lang="en-US" altLang="en-US" b="1" dirty="0">
                <a:latin typeface="SutonnyMJ" pitchFamily="2" charset="0"/>
                <a:cs typeface="+mn-cs"/>
              </a:rPr>
              <a:t>¨ </a:t>
            </a:r>
            <a:r>
              <a:rPr lang="en-US" altLang="en-US" b="1" dirty="0" err="1">
                <a:latin typeface="SutonnyMJ" pitchFamily="2" charset="0"/>
                <a:cs typeface="Times New Roman" panose="02020603050405020304" pitchFamily="18" charset="0"/>
              </a:rPr>
              <a:t>iÿv</a:t>
            </a:r>
            <a:r>
              <a:rPr lang="en-US" altLang="en-US" b="1" dirty="0">
                <a:solidFill>
                  <a:srgbClr val="0000CC"/>
                </a:solidFill>
                <a:latin typeface="SutonnyMJ" pitchFamily="2" charset="0"/>
                <a:cs typeface="Times New Roman" panose="02020603050405020304" pitchFamily="18" charset="0"/>
              </a:rPr>
              <a:t>)...</a:t>
            </a:r>
          </a:p>
        </p:txBody>
      </p:sp>
      <p:pic>
        <p:nvPicPr>
          <p:cNvPr id="35855" name="Picture 29">
            <a:extLst>
              <a:ext uri="{FF2B5EF4-FFF2-40B4-BE49-F238E27FC236}">
                <a16:creationId xmlns:a16="http://schemas.microsoft.com/office/drawing/2014/main" id="{AE948E43-2E95-B2CC-0A01-209EB1C8D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46300"/>
            <a:ext cx="4421188" cy="31877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B9DEF0E7-03EE-0223-2840-9689809C1C0A}"/>
              </a:ext>
            </a:extLst>
          </p:cNvPr>
          <p:cNvGraphicFramePr>
            <a:graphicFrameLocks noGrp="1"/>
          </p:cNvGraphicFramePr>
          <p:nvPr/>
        </p:nvGraphicFramePr>
        <p:xfrm>
          <a:off x="8229600" y="1143000"/>
          <a:ext cx="3429000" cy="5370513"/>
        </p:xfrm>
        <a:graphic>
          <a:graphicData uri="http://schemas.openxmlformats.org/drawingml/2006/table">
            <a:tbl>
              <a:tblPr/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38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b="1" dirty="0" err="1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anose="02020603050405020304" pitchFamily="18" charset="0"/>
                        </a:rPr>
                        <a:t>gva¨Kl©Y</a:t>
                      </a:r>
                      <a:r>
                        <a:rPr lang="en-US" altLang="en-US" sz="1600" b="1" dirty="0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anose="02020603050405020304" pitchFamily="18" charset="0"/>
                        </a:rPr>
                        <a:t> kw³ </a:t>
                      </a:r>
                      <a:r>
                        <a:rPr lang="en-US" altLang="en-US" sz="1600" b="1" baseline="0" dirty="0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1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dirty="0"/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500" dirty="0"/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500" dirty="0"/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5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482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Blood trapped in Lower Extremities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Clotting in 20 Minutes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Cellular Breakdown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Toxin Build up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717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3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Death in 4 to 6 min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45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Suspension Trauma. </a:t>
                      </a:r>
                      <a:r>
                        <a:rPr lang="en-US" sz="1200" i="0" kern="1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Emerg</a:t>
                      </a:r>
                      <a:r>
                        <a:rPr lang="en-US" sz="1200" i="0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200" i="0" kern="1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Medj</a:t>
                      </a:r>
                      <a:r>
                        <a:rPr lang="en-US" sz="1200" i="0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2007; 24:237-238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00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07DF485-D7EE-2D2A-D32B-84B8E0B306F7}"/>
              </a:ext>
            </a:extLst>
          </p:cNvPr>
          <p:cNvCxnSpPr/>
          <p:nvPr/>
        </p:nvCxnSpPr>
        <p:spPr>
          <a:xfrm>
            <a:off x="9906000" y="3535363"/>
            <a:ext cx="0" cy="274637"/>
          </a:xfrm>
          <a:prstGeom prst="straightConnector1">
            <a:avLst/>
          </a:prstGeom>
          <a:ln w="12700">
            <a:solidFill>
              <a:srgbClr val="0101C5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7855" name="Picture 31">
            <a:extLst>
              <a:ext uri="{FF2B5EF4-FFF2-40B4-BE49-F238E27FC236}">
                <a16:creationId xmlns:a16="http://schemas.microsoft.com/office/drawing/2014/main" id="{CEE0EDD8-3CD9-8219-FA66-0E52D630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013" y="1371600"/>
            <a:ext cx="2389187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91E5637-B164-8F1B-3292-956253DA9D56}"/>
              </a:ext>
            </a:extLst>
          </p:cNvPr>
          <p:cNvCxnSpPr/>
          <p:nvPr/>
        </p:nvCxnSpPr>
        <p:spPr>
          <a:xfrm>
            <a:off x="9906000" y="4005263"/>
            <a:ext cx="0" cy="274637"/>
          </a:xfrm>
          <a:prstGeom prst="straightConnector1">
            <a:avLst/>
          </a:prstGeom>
          <a:ln w="12700">
            <a:solidFill>
              <a:srgbClr val="0101C5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EFF033D-E392-AEAE-C887-8D21970C22F2}"/>
              </a:ext>
            </a:extLst>
          </p:cNvPr>
          <p:cNvCxnSpPr/>
          <p:nvPr/>
        </p:nvCxnSpPr>
        <p:spPr>
          <a:xfrm>
            <a:off x="9906000" y="4508500"/>
            <a:ext cx="0" cy="274638"/>
          </a:xfrm>
          <a:prstGeom prst="straightConnector1">
            <a:avLst/>
          </a:prstGeom>
          <a:ln w="9525">
            <a:solidFill>
              <a:srgbClr val="0101C5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B1A283D-A131-34CD-3C41-400C9F8BAA91}"/>
              </a:ext>
            </a:extLst>
          </p:cNvPr>
          <p:cNvGraphicFramePr>
            <a:graphicFrameLocks noGrp="1"/>
          </p:cNvGraphicFramePr>
          <p:nvPr/>
        </p:nvGraphicFramePr>
        <p:xfrm>
          <a:off x="8382000" y="5162550"/>
          <a:ext cx="3124200" cy="731838"/>
        </p:xfrm>
        <a:graphic>
          <a:graphicData uri="http://schemas.openxmlformats.org/drawingml/2006/table">
            <a:tbl>
              <a:tblPr/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18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Acute Kidney Failure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+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Oxygen deprivation to Brain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6748D9B-416E-4A1E-6566-1135BF7428F9}"/>
              </a:ext>
            </a:extLst>
          </p:cNvPr>
          <p:cNvCxnSpPr/>
          <p:nvPr/>
        </p:nvCxnSpPr>
        <p:spPr>
          <a:xfrm>
            <a:off x="9906000" y="5022850"/>
            <a:ext cx="0" cy="136525"/>
          </a:xfrm>
          <a:prstGeom prst="straightConnector1">
            <a:avLst/>
          </a:prstGeom>
          <a:ln w="6350">
            <a:solidFill>
              <a:srgbClr val="0101C5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D5F7189-6E6A-68BE-673D-522BD82D0B5C}"/>
              </a:ext>
            </a:extLst>
          </p:cNvPr>
          <p:cNvCxnSpPr/>
          <p:nvPr/>
        </p:nvCxnSpPr>
        <p:spPr>
          <a:xfrm>
            <a:off x="9906000" y="5951538"/>
            <a:ext cx="0" cy="136525"/>
          </a:xfrm>
          <a:prstGeom prst="straightConnector1">
            <a:avLst/>
          </a:prstGeom>
          <a:ln w="9525">
            <a:solidFill>
              <a:srgbClr val="0101C5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5884" name="Picture 21">
            <a:extLst>
              <a:ext uri="{FF2B5EF4-FFF2-40B4-BE49-F238E27FC236}">
                <a16:creationId xmlns:a16="http://schemas.microsoft.com/office/drawing/2014/main" id="{E1194766-804D-230A-1A0E-BBE62ABEC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r="17564" b="54996"/>
          <a:stretch>
            <a:fillRect/>
          </a:stretch>
        </p:blipFill>
        <p:spPr bwMode="auto">
          <a:xfrm>
            <a:off x="4802188" y="2268538"/>
            <a:ext cx="3351212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B4CC232-FCAD-E797-B8A3-D3D721364D79}"/>
              </a:ext>
            </a:extLst>
          </p:cNvPr>
          <p:cNvSpPr>
            <a:spLocks noGrp="1"/>
          </p:cNvSpPr>
          <p:nvPr/>
        </p:nvSpPr>
        <p:spPr>
          <a:xfrm>
            <a:off x="258763" y="244475"/>
            <a:ext cx="11704637" cy="365125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50000"/>
              </a:lnSpc>
              <a:defRPr/>
            </a:pPr>
            <a:endParaRPr lang="en-US" altLang="en-US" sz="2200" b="1" dirty="0">
              <a:solidFill>
                <a:srgbClr val="FFFFFF"/>
              </a:solidFill>
              <a:latin typeface="SutonnyMJ" pitchFamily="2" charset="0"/>
              <a:ea typeface="SutonnyMJ" pitchFamily="2" charset="0"/>
              <a:cs typeface="SutonnyMJ" pitchFamily="2" charset="0"/>
            </a:endParaRPr>
          </a:p>
          <a:p>
            <a:pPr algn="ctr" eaLnBrk="1" hangingPunct="1">
              <a:lnSpc>
                <a:spcPct val="50000"/>
              </a:lnSpc>
              <a:defRPr/>
            </a:pPr>
            <a:endParaRPr lang="en-US" altLang="en-US" sz="1050" b="1" dirty="0">
              <a:solidFill>
                <a:schemeClr val="bg1">
                  <a:lumMod val="85000"/>
                </a:schemeClr>
              </a:solidFill>
              <a:latin typeface="SutonnyMJ" pitchFamily="2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r>
              <a:rPr lang="en-US" alt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Nutrition and </a:t>
            </a:r>
            <a:r>
              <a:rPr lang="en-US" alt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Physical Fitness </a:t>
            </a:r>
            <a:r>
              <a:rPr lang="en-US" altLang="en-US" sz="2400" b="1" dirty="0">
                <a:solidFill>
                  <a:srgbClr val="FF01E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Gravitational Balance…</a:t>
            </a:r>
            <a:r>
              <a:rPr lang="en-US" sz="2000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2 of 2</a:t>
            </a:r>
            <a:endParaRPr lang="en-US" sz="24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E2B51688-785F-CC74-B2CE-6207E08ACDB0}"/>
              </a:ext>
            </a:extLst>
          </p:cNvPr>
          <p:cNvGraphicFramePr>
            <a:graphicFrameLocks noGrp="1"/>
          </p:cNvGraphicFramePr>
          <p:nvPr/>
        </p:nvGraphicFramePr>
        <p:xfrm>
          <a:off x="11780838" y="244475"/>
          <a:ext cx="182562" cy="365125"/>
        </p:xfrm>
        <a:graphic>
          <a:graphicData uri="http://schemas.openxmlformats.org/drawingml/2006/table">
            <a:tbl>
              <a:tblPr/>
              <a:tblGrid>
                <a:gridCol w="182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C4043FEF-7634-880E-D05E-D65A59A075FC}"/>
              </a:ext>
            </a:extLst>
          </p:cNvPr>
          <p:cNvGraphicFramePr>
            <a:graphicFrameLocks noGrp="1"/>
          </p:cNvGraphicFramePr>
          <p:nvPr/>
        </p:nvGraphicFramePr>
        <p:xfrm>
          <a:off x="274638" y="244475"/>
          <a:ext cx="182562" cy="365125"/>
        </p:xfrm>
        <a:graphic>
          <a:graphicData uri="http://schemas.openxmlformats.org/drawingml/2006/table">
            <a:tbl>
              <a:tblPr/>
              <a:tblGrid>
                <a:gridCol w="182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7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5">
            <a:extLst>
              <a:ext uri="{FF2B5EF4-FFF2-40B4-BE49-F238E27FC236}">
                <a16:creationId xmlns:a16="http://schemas.microsoft.com/office/drawing/2014/main" id="{777F847D-486C-3385-2EB2-D94B3E320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1388" y="2430463"/>
            <a:ext cx="149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D000A3"/>
                </a:solidFill>
                <a:latin typeface="SutonnyMJ" pitchFamily="2" charset="0"/>
                <a:cs typeface="Times New Roman" panose="02020603050405020304" pitchFamily="18" charset="0"/>
              </a:rPr>
              <a:t>+</a:t>
            </a:r>
            <a:endParaRPr lang="en-US" altLang="en-US" sz="2000"/>
          </a:p>
        </p:txBody>
      </p:sp>
      <p:sp>
        <p:nvSpPr>
          <p:cNvPr id="36867" name="Rectangle 16">
            <a:extLst>
              <a:ext uri="{FF2B5EF4-FFF2-40B4-BE49-F238E27FC236}">
                <a16:creationId xmlns:a16="http://schemas.microsoft.com/office/drawing/2014/main" id="{E0F43EA9-83A2-6285-3587-F765773EE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8213" y="2855913"/>
            <a:ext cx="1793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rgbClr val="D000A3"/>
                </a:solidFill>
                <a:latin typeface="SutonnyMJ" pitchFamily="2" charset="0"/>
                <a:cs typeface="Times New Roman" panose="02020603050405020304" pitchFamily="18" charset="0"/>
              </a:rPr>
              <a:t>-</a:t>
            </a:r>
            <a:endParaRPr lang="en-US" altLang="en-US" sz="2400">
              <a:solidFill>
                <a:srgbClr val="D000A3"/>
              </a:solidFill>
              <a:latin typeface="SutonnyMJ" pitchFamily="2" charset="0"/>
              <a:cs typeface="Times New Roman" panose="02020603050405020304" pitchFamily="18" charset="0"/>
            </a:endParaRPr>
          </a:p>
        </p:txBody>
      </p:sp>
      <p:pic>
        <p:nvPicPr>
          <p:cNvPr id="36868" name="Picture 47">
            <a:extLst>
              <a:ext uri="{FF2B5EF4-FFF2-40B4-BE49-F238E27FC236}">
                <a16:creationId xmlns:a16="http://schemas.microsoft.com/office/drawing/2014/main" id="{DB5F38A6-6CED-BB4A-AC83-09D8605C7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76200"/>
            <a:ext cx="54483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274FCF2-EA30-8830-70DC-4EB26028F460}"/>
              </a:ext>
            </a:extLst>
          </p:cNvPr>
          <p:cNvSpPr>
            <a:spLocks noGrp="1"/>
          </p:cNvSpPr>
          <p:nvPr/>
        </p:nvSpPr>
        <p:spPr>
          <a:xfrm>
            <a:off x="179388" y="71438"/>
            <a:ext cx="5688012" cy="657225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 eaLnBrk="1" hangingPunct="1">
              <a:lnSpc>
                <a:spcPct val="40000"/>
              </a:lnSpc>
              <a:defRPr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SutonnyMJ" pitchFamily="2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 eaLnBrk="1" hangingPunct="1">
              <a:lnSpc>
                <a:spcPct val="40000"/>
              </a:lnSpc>
              <a:defRPr/>
            </a:pP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0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Nutrition and </a:t>
            </a:r>
            <a:r>
              <a:rPr lang="en-US" alt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Physical Fitness </a:t>
            </a:r>
            <a:r>
              <a:rPr lang="en-US" altLang="en-US" sz="2000" b="1" dirty="0">
                <a:solidFill>
                  <a:srgbClr val="FF01E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Gravitational </a:t>
            </a:r>
          </a:p>
          <a:p>
            <a:pPr algn="ctr" eaLnBrk="1" hangingPunct="1">
              <a:lnSpc>
                <a:spcPct val="40000"/>
              </a:lnSpc>
              <a:defRPr/>
            </a:pPr>
            <a:endParaRPr lang="en-US" sz="20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r>
              <a:rPr lang="en-US" sz="20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Balance…</a:t>
            </a:r>
            <a:r>
              <a:rPr lang="en-US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2 of 2</a:t>
            </a:r>
            <a:endParaRPr lang="en-US" sz="20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SutonnyMJ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07C31C9-D3DF-1996-4459-3E6FFBC84758}"/>
              </a:ext>
            </a:extLst>
          </p:cNvPr>
          <p:cNvGraphicFramePr>
            <a:graphicFrameLocks noGrp="1"/>
          </p:cNvGraphicFramePr>
          <p:nvPr/>
        </p:nvGraphicFramePr>
        <p:xfrm>
          <a:off x="5727700" y="96838"/>
          <a:ext cx="238125" cy="636587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658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B94D645-74F1-5695-2F1C-8962637F771E}"/>
              </a:ext>
            </a:extLst>
          </p:cNvPr>
          <p:cNvGraphicFramePr>
            <a:graphicFrameLocks noGrp="1"/>
          </p:cNvGraphicFramePr>
          <p:nvPr/>
        </p:nvGraphicFramePr>
        <p:xfrm>
          <a:off x="288925" y="88900"/>
          <a:ext cx="209550" cy="600075"/>
        </p:xfrm>
        <a:graphic>
          <a:graphicData uri="http://schemas.openxmlformats.org/drawingml/2006/table">
            <a:tbl>
              <a:tblPr/>
              <a:tblGrid>
                <a:gridCol w="20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6880" name="Picture 29">
            <a:extLst>
              <a:ext uri="{FF2B5EF4-FFF2-40B4-BE49-F238E27FC236}">
                <a16:creationId xmlns:a16="http://schemas.microsoft.com/office/drawing/2014/main" id="{D4A9D34E-DEE9-486D-2BEF-0C7E19AB0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938" y="3103563"/>
            <a:ext cx="1160462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81" name="Rectangle 4">
            <a:extLst>
              <a:ext uri="{FF2B5EF4-FFF2-40B4-BE49-F238E27FC236}">
                <a16:creationId xmlns:a16="http://schemas.microsoft.com/office/drawing/2014/main" id="{4E173E93-1996-96B5-0983-720D579CD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5400" y="5119688"/>
            <a:ext cx="1509713" cy="1724025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>
                <a:solidFill>
                  <a:srgbClr val="D000A3"/>
                </a:solidFill>
                <a:latin typeface="SutonnyMJ" pitchFamily="2" charset="0"/>
              </a:rPr>
              <a:t> D”P i³Pvc-30 wgwbU</a:t>
            </a:r>
          </a:p>
          <a:p>
            <a:r>
              <a:rPr lang="en-US" altLang="en-US" sz="1400" b="1">
                <a:solidFill>
                  <a:srgbClr val="D000A3"/>
                </a:solidFill>
                <a:latin typeface="SutonnyMJ" pitchFamily="2" charset="0"/>
              </a:rPr>
              <a:t> Wvqv‡ewUm-30 wgwbU</a:t>
            </a:r>
          </a:p>
          <a:p>
            <a:r>
              <a:rPr lang="en-US" altLang="en-US" sz="1400" b="1">
                <a:solidFill>
                  <a:srgbClr val="D000A3"/>
                </a:solidFill>
                <a:latin typeface="SutonnyMJ" pitchFamily="2" charset="0"/>
              </a:rPr>
              <a:t> cv †dvjv-30 wgwbU</a:t>
            </a:r>
          </a:p>
          <a:p>
            <a:r>
              <a:rPr lang="en-US" altLang="en-US" sz="1400" b="1">
                <a:solidFill>
                  <a:srgbClr val="D000A3"/>
                </a:solidFill>
                <a:latin typeface="SutonnyMJ" pitchFamily="2" charset="0"/>
              </a:rPr>
              <a:t> ü`‡ivM-45 wgwbU</a:t>
            </a:r>
          </a:p>
          <a:p>
            <a:r>
              <a:rPr lang="en-US" altLang="en-US" sz="1400" b="1">
                <a:solidFill>
                  <a:srgbClr val="D000A3"/>
                </a:solidFill>
                <a:latin typeface="SutonnyMJ" pitchFamily="2" charset="0"/>
              </a:rPr>
              <a:t> wKWwb †dBji-1 N›Uv</a:t>
            </a:r>
          </a:p>
          <a:p>
            <a:r>
              <a:rPr lang="en-US" altLang="en-US" sz="1400" b="1">
                <a:solidFill>
                  <a:srgbClr val="D000A3"/>
                </a:solidFill>
                <a:latin typeface="SutonnyMJ" pitchFamily="2" charset="0"/>
              </a:rPr>
              <a:t> wm‡ivwmm-1 N›Uv</a:t>
            </a:r>
          </a:p>
          <a:p>
            <a:r>
              <a:rPr lang="en-US" altLang="en-US" sz="1400" b="1">
                <a:solidFill>
                  <a:srgbClr val="D000A3"/>
                </a:solidFill>
                <a:latin typeface="SutonnyMJ" pitchFamily="2" charset="0"/>
              </a:rPr>
              <a:t> Rj D`ix-1 N›Uv</a:t>
            </a:r>
          </a:p>
          <a:p>
            <a:r>
              <a:rPr lang="en-US" altLang="en-US" sz="1400" b="1">
                <a:solidFill>
                  <a:srgbClr val="D000A3"/>
                </a:solidFill>
                <a:latin typeface="SutonnyMJ" pitchFamily="2" charset="0"/>
              </a:rPr>
              <a:t> WvqvjvBwmm-2N›Uv</a:t>
            </a:r>
          </a:p>
        </p:txBody>
      </p:sp>
      <p:sp>
        <p:nvSpPr>
          <p:cNvPr id="36882" name="Rectangle 18">
            <a:extLst>
              <a:ext uri="{FF2B5EF4-FFF2-40B4-BE49-F238E27FC236}">
                <a16:creationId xmlns:a16="http://schemas.microsoft.com/office/drawing/2014/main" id="{4CCAE1AE-E9E6-BB48-0F3D-E4C91E4B3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0475" y="4270375"/>
            <a:ext cx="12541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 b="1">
                <a:latin typeface="SutonnyMJ" pitchFamily="2" charset="0"/>
              </a:rPr>
              <a:t> D”PZv e„w× </a:t>
            </a:r>
            <a:r>
              <a:rPr lang="en-US" altLang="en-US" sz="1500" b="1">
                <a:solidFill>
                  <a:srgbClr val="FF0000"/>
                </a:solidFill>
                <a:latin typeface="SutonnyMJ" pitchFamily="2" charset="0"/>
              </a:rPr>
              <a:t>I</a:t>
            </a:r>
          </a:p>
          <a:p>
            <a:r>
              <a:rPr lang="en-US" altLang="en-US" sz="1500" b="1">
                <a:latin typeface="SutonnyMJ" pitchFamily="2" charset="0"/>
              </a:rPr>
              <a:t> wc‡Vi e</a:t>
            </a:r>
            <a:r>
              <a:rPr lang="en-US" altLang="en-US" sz="1500" b="1">
                <a:solidFill>
                  <a:srgbClr val="0101C5"/>
                </a:solidFill>
                <a:latin typeface="SutonnyMJ" pitchFamily="2" charset="0"/>
                <a:ea typeface="SutonnyMJ" pitchFamily="2" charset="0"/>
                <a:cs typeface="Times New Roman" panose="02020603050405020304" pitchFamily="18" charset="0"/>
              </a:rPr>
              <a:t>¨</a:t>
            </a:r>
            <a:r>
              <a:rPr lang="en-US" altLang="en-US" sz="1500" b="1">
                <a:latin typeface="SutonnyMJ" pitchFamily="2" charset="0"/>
              </a:rPr>
              <a:t>_v wbqš¿Y</a:t>
            </a:r>
          </a:p>
        </p:txBody>
      </p:sp>
      <p:sp>
        <p:nvSpPr>
          <p:cNvPr id="36883" name="Rectangle 19">
            <a:extLst>
              <a:ext uri="{FF2B5EF4-FFF2-40B4-BE49-F238E27FC236}">
                <a16:creationId xmlns:a16="http://schemas.microsoft.com/office/drawing/2014/main" id="{92DFBB05-A701-BF50-13CD-FDCE02F31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3213" y="419100"/>
            <a:ext cx="636587" cy="231775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>
                <a:latin typeface="SutonnyMJ" pitchFamily="2" charset="0"/>
              </a:rPr>
              <a:t>wnU‡÷ªvK</a:t>
            </a:r>
          </a:p>
        </p:txBody>
      </p:sp>
      <p:sp>
        <p:nvSpPr>
          <p:cNvPr id="36884" name="Rectangle 22">
            <a:extLst>
              <a:ext uri="{FF2B5EF4-FFF2-40B4-BE49-F238E27FC236}">
                <a16:creationId xmlns:a16="http://schemas.microsoft.com/office/drawing/2014/main" id="{D3A6D7BA-1708-1AD9-51C7-C564D83AD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0488" y="863600"/>
            <a:ext cx="795337" cy="43021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>
                <a:latin typeface="SutonnyMJ" pitchFamily="2" charset="0"/>
              </a:rPr>
              <a:t>gv_vq AvNv‡Z</a:t>
            </a:r>
          </a:p>
          <a:p>
            <a:r>
              <a:rPr lang="en-US" altLang="en-US" sz="1400" b="1">
                <a:latin typeface="SutonnyMJ" pitchFamily="2" charset="0"/>
              </a:rPr>
              <a:t>   i³ cÖevn</a:t>
            </a:r>
          </a:p>
        </p:txBody>
      </p:sp>
      <p:sp>
        <p:nvSpPr>
          <p:cNvPr id="36885" name="Rectangle 23">
            <a:extLst>
              <a:ext uri="{FF2B5EF4-FFF2-40B4-BE49-F238E27FC236}">
                <a16:creationId xmlns:a16="http://schemas.microsoft.com/office/drawing/2014/main" id="{F197FAD3-4D68-8414-1CB3-3D8BBE5D6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900" y="2387600"/>
            <a:ext cx="596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 b="1">
                <a:solidFill>
                  <a:srgbClr val="CC0000"/>
                </a:solidFill>
                <a:latin typeface="SutonnyMJ" pitchFamily="2" charset="0"/>
              </a:rPr>
              <a:t>cwinvi</a:t>
            </a:r>
          </a:p>
        </p:txBody>
      </p:sp>
      <p:sp>
        <p:nvSpPr>
          <p:cNvPr id="36886" name="Rectangle 24">
            <a:extLst>
              <a:ext uri="{FF2B5EF4-FFF2-40B4-BE49-F238E27FC236}">
                <a16:creationId xmlns:a16="http://schemas.microsoft.com/office/drawing/2014/main" id="{58424FD8-D43D-39C8-4BF1-FA3540833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2075" y="2771775"/>
            <a:ext cx="11017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1500">
                <a:latin typeface="SutonnyMJ" pitchFamily="2" charset="0"/>
              </a:rPr>
              <a:t>  </a:t>
            </a:r>
            <a:r>
              <a:rPr lang="en-US" altLang="en-US" sz="1500" b="1">
                <a:solidFill>
                  <a:srgbClr val="CC04A1"/>
                </a:solidFill>
                <a:latin typeface="SutonnyMJ" pitchFamily="2" charset="0"/>
              </a:rPr>
              <a:t>Ny‡g bvK WvKv</a:t>
            </a:r>
          </a:p>
        </p:txBody>
      </p:sp>
      <p:sp>
        <p:nvSpPr>
          <p:cNvPr id="81955" name="Rectangle 25">
            <a:extLst>
              <a:ext uri="{FF2B5EF4-FFF2-40B4-BE49-F238E27FC236}">
                <a16:creationId xmlns:a16="http://schemas.microsoft.com/office/drawing/2014/main" id="{2131A58C-2A86-9B32-90B7-E1E0B57E0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7475" y="171450"/>
            <a:ext cx="595313" cy="2460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en-US" sz="1600" b="1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Arial" charset="0"/>
              </a:rPr>
              <a:t>mvivivZ</a:t>
            </a:r>
            <a:endParaRPr lang="en-US" altLang="en-US" sz="1600" b="1">
              <a:solidFill>
                <a:schemeClr val="tx1">
                  <a:lumMod val="95000"/>
                  <a:lumOff val="5000"/>
                </a:schemeClr>
              </a:solidFill>
              <a:latin typeface="SutonnyMJ" pitchFamily="2" charset="0"/>
              <a:cs typeface="Arial" charset="0"/>
            </a:endParaRPr>
          </a:p>
        </p:txBody>
      </p:sp>
      <p:sp>
        <p:nvSpPr>
          <p:cNvPr id="81956" name="Rectangle 26">
            <a:extLst>
              <a:ext uri="{FF2B5EF4-FFF2-40B4-BE49-F238E27FC236}">
                <a16:creationId xmlns:a16="http://schemas.microsoft.com/office/drawing/2014/main" id="{C2013D06-51F7-2646-DD8B-BAE8C78EE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288" y="412750"/>
            <a:ext cx="1420812" cy="8397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en-US" altLang="en-US" sz="1500" b="1">
                <a:solidFill>
                  <a:srgbClr val="7030A0"/>
                </a:solidFill>
                <a:latin typeface="Times New Roman" pitchFamily="18" charset="0"/>
                <a:ea typeface="SutonnyMJ" pitchFamily="2" charset="0"/>
                <a:cs typeface="Times New Roman" pitchFamily="18" charset="0"/>
              </a:rPr>
              <a:t>GERD </a:t>
            </a:r>
          </a:p>
          <a:p>
            <a:pPr>
              <a:defRPr/>
            </a:pPr>
            <a:endParaRPr lang="en-US" altLang="en-US" sz="1400" b="1">
              <a:solidFill>
                <a:srgbClr val="FF0000"/>
              </a:solidFill>
              <a:latin typeface="Times New Roman" pitchFamily="18" charset="0"/>
              <a:ea typeface="SutonnyMJ" pitchFamily="2" charset="0"/>
              <a:cs typeface="Times New Roman" pitchFamily="18" charset="0"/>
            </a:endParaRPr>
          </a:p>
          <a:p>
            <a:pPr>
              <a:defRPr/>
            </a:pPr>
            <a:endParaRPr lang="en-US" altLang="en-US" sz="1050" b="1">
              <a:solidFill>
                <a:srgbClr val="FF0000"/>
              </a:solidFill>
              <a:latin typeface="Times New Roman" pitchFamily="18" charset="0"/>
              <a:ea typeface="SutonnyMJ" pitchFamily="2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1500" b="1">
                <a:solidFill>
                  <a:srgbClr val="7030A0"/>
                </a:solidFill>
                <a:latin typeface="Times New Roman" pitchFamily="18" charset="0"/>
                <a:ea typeface="SutonnyMJ" pitchFamily="2" charset="0"/>
                <a:cs typeface="Times New Roman" pitchFamily="18" charset="0"/>
              </a:rPr>
              <a:t>(</a:t>
            </a:r>
            <a:r>
              <a:rPr lang="en-US" altLang="en-US" sz="1500" b="1" err="1">
                <a:solidFill>
                  <a:srgbClr val="7030A0"/>
                </a:solidFill>
                <a:latin typeface="SutonnyMJ" pitchFamily="2" charset="0"/>
                <a:ea typeface="SutonnyMJ" pitchFamily="2" charset="0"/>
                <a:cs typeface="Times New Roman" pitchFamily="18" charset="0"/>
              </a:rPr>
              <a:t>nR‡gi</a:t>
            </a:r>
            <a:r>
              <a:rPr lang="en-US" altLang="en-US" sz="1500" b="1">
                <a:solidFill>
                  <a:srgbClr val="7030A0"/>
                </a:solidFill>
                <a:latin typeface="SutonnyMJ" pitchFamily="2" charset="0"/>
                <a:ea typeface="SutonnyMJ" pitchFamily="2" charset="0"/>
                <a:cs typeface="Times New Roman" pitchFamily="18" charset="0"/>
              </a:rPr>
              <a:t> </a:t>
            </a:r>
            <a:r>
              <a:rPr lang="en-US" altLang="en-US" sz="1500" b="1" err="1">
                <a:solidFill>
                  <a:srgbClr val="7030A0"/>
                </a:solidFill>
                <a:latin typeface="SutonnyMJ" pitchFamily="2" charset="0"/>
                <a:ea typeface="SutonnyMJ" pitchFamily="2" charset="0"/>
                <a:cs typeface="Times New Roman" pitchFamily="18" charset="0"/>
              </a:rPr>
              <a:t>mgm¨v</a:t>
            </a:r>
            <a:r>
              <a:rPr lang="en-US" altLang="en-US" sz="1500" b="1">
                <a:solidFill>
                  <a:srgbClr val="7030A0"/>
                </a:solidFill>
                <a:latin typeface="SutonnyMJ" pitchFamily="2" charset="0"/>
                <a:ea typeface="SutonnyMJ" pitchFamily="2" charset="0"/>
                <a:cs typeface="Times New Roman" pitchFamily="18" charset="0"/>
              </a:rPr>
              <a:t>)</a:t>
            </a:r>
            <a:endParaRPr lang="en-US" altLang="en-US" sz="1500" b="1">
              <a:solidFill>
                <a:srgbClr val="7030A0"/>
              </a:solidFill>
              <a:latin typeface="Times New Roman" pitchFamily="18" charset="0"/>
              <a:ea typeface="SutonnyMJ" pitchFamily="2" charset="0"/>
              <a:cs typeface="Times New Roman" pitchFamily="18" charset="0"/>
            </a:endParaRPr>
          </a:p>
        </p:txBody>
      </p:sp>
      <p:sp>
        <p:nvSpPr>
          <p:cNvPr id="36889" name="Rectangle 27">
            <a:extLst>
              <a:ext uri="{FF2B5EF4-FFF2-40B4-BE49-F238E27FC236}">
                <a16:creationId xmlns:a16="http://schemas.microsoft.com/office/drawing/2014/main" id="{C2765804-9F17-43F3-D871-9474DC48C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7813" y="4454525"/>
            <a:ext cx="1957387" cy="230188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" b="1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altLang="en-US" sz="1500" b="1">
                <a:solidFill>
                  <a:srgbClr val="FF0000"/>
                </a:solidFill>
                <a:latin typeface="SutonnyMJ" pitchFamily="2" charset="0"/>
              </a:rPr>
              <a:t>cwinvi 1 eQ‡ii wb‡Pi wkï‡`i </a:t>
            </a:r>
          </a:p>
        </p:txBody>
      </p:sp>
      <p:sp>
        <p:nvSpPr>
          <p:cNvPr id="36890" name="Rectangle 28">
            <a:extLst>
              <a:ext uri="{FF2B5EF4-FFF2-40B4-BE49-F238E27FC236}">
                <a16:creationId xmlns:a16="http://schemas.microsoft.com/office/drawing/2014/main" id="{62BBDC3F-E605-C17D-DFB7-21F4835A2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0925" y="4722813"/>
            <a:ext cx="22606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 b="1">
                <a:latin typeface="Times New Roman" panose="02020603050405020304" pitchFamily="18" charset="0"/>
                <a:ea typeface="SutonnyMJ" pitchFamily="2" charset="0"/>
                <a:cs typeface="Times New Roman" panose="02020603050405020304" pitchFamily="18" charset="0"/>
              </a:rPr>
              <a:t> To Avoid </a:t>
            </a:r>
            <a:r>
              <a:rPr lang="en-US" altLang="en-US" sz="1500" b="1">
                <a:solidFill>
                  <a:srgbClr val="D000A3"/>
                </a:solidFill>
                <a:latin typeface="Times New Roman" panose="02020603050405020304" pitchFamily="18" charset="0"/>
                <a:ea typeface="SutonnyMJ" pitchFamily="2" charset="0"/>
                <a:cs typeface="Times New Roman" panose="02020603050405020304" pitchFamily="18" charset="0"/>
              </a:rPr>
              <a:t>SIDS</a:t>
            </a:r>
            <a:r>
              <a:rPr lang="en-US" altLang="en-US" sz="1500" b="1">
                <a:solidFill>
                  <a:srgbClr val="FF0000"/>
                </a:solidFill>
                <a:latin typeface="Times New Roman" panose="02020603050405020304" pitchFamily="18" charset="0"/>
                <a:ea typeface="SutonnyMJ" pitchFamily="2" charset="0"/>
                <a:cs typeface="Times New Roman" panose="02020603050405020304" pitchFamily="18" charset="0"/>
              </a:rPr>
              <a:t>(</a:t>
            </a:r>
            <a:r>
              <a:rPr lang="en-US" altLang="en-US" sz="1500" b="1">
                <a:solidFill>
                  <a:srgbClr val="FF0000"/>
                </a:solidFill>
                <a:latin typeface="SutonnyMJ" pitchFamily="2" charset="0"/>
                <a:ea typeface="SutonnyMJ" pitchFamily="2" charset="0"/>
                <a:cs typeface="Times New Roman" panose="02020603050405020304" pitchFamily="18" charset="0"/>
              </a:rPr>
              <a:t>nVvr wkï g„Zy¨)</a:t>
            </a:r>
            <a:endParaRPr lang="en-US" altLang="en-US" sz="1500" b="1">
              <a:solidFill>
                <a:srgbClr val="FF0000"/>
              </a:solidFill>
              <a:latin typeface="Times New Roman" panose="02020603050405020304" pitchFamily="18" charset="0"/>
              <a:ea typeface="SutonnyMJ" pitchFamily="2" charset="0"/>
              <a:cs typeface="Times New Roman" panose="02020603050405020304" pitchFamily="18" charset="0"/>
            </a:endParaRPr>
          </a:p>
        </p:txBody>
      </p:sp>
      <p:sp>
        <p:nvSpPr>
          <p:cNvPr id="36891" name="Rectangle 29">
            <a:extLst>
              <a:ext uri="{FF2B5EF4-FFF2-40B4-BE49-F238E27FC236}">
                <a16:creationId xmlns:a16="http://schemas.microsoft.com/office/drawing/2014/main" id="{EE56CA34-1CED-95F4-692C-541A80B2D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4700" y="5075238"/>
            <a:ext cx="1130300" cy="246062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 b="1">
                <a:latin typeface="SutonnyMJ" pitchFamily="2" charset="0"/>
              </a:rPr>
              <a:t>  1 - 16 N›Uv</a:t>
            </a:r>
          </a:p>
        </p:txBody>
      </p:sp>
      <p:sp>
        <p:nvSpPr>
          <p:cNvPr id="36892" name="Rectangle 30">
            <a:extLst>
              <a:ext uri="{FF2B5EF4-FFF2-40B4-BE49-F238E27FC236}">
                <a16:creationId xmlns:a16="http://schemas.microsoft.com/office/drawing/2014/main" id="{58D73772-78BE-0744-292F-18A73EAA9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4638" y="5329238"/>
            <a:ext cx="2352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 b="1">
                <a:latin typeface="Times New Roman" panose="02020603050405020304" pitchFamily="18" charset="0"/>
                <a:ea typeface="SutonnyMJ" pitchFamily="2" charset="0"/>
                <a:cs typeface="Times New Roman" panose="02020603050405020304" pitchFamily="18" charset="0"/>
              </a:rPr>
              <a:t>  </a:t>
            </a:r>
            <a:r>
              <a:rPr lang="en-US" altLang="en-US" sz="1500" b="1">
                <a:solidFill>
                  <a:srgbClr val="0101C5"/>
                </a:solidFill>
                <a:latin typeface="Times New Roman" panose="02020603050405020304" pitchFamily="18" charset="0"/>
                <a:ea typeface="SutonnyMJ" pitchFamily="2" charset="0"/>
                <a:cs typeface="Times New Roman" panose="02020603050405020304" pitchFamily="18" charset="0"/>
              </a:rPr>
              <a:t>ARDS</a:t>
            </a:r>
            <a:r>
              <a:rPr lang="en-US" altLang="en-US" sz="1000" b="1">
                <a:solidFill>
                  <a:srgbClr val="0101C5"/>
                </a:solidFill>
                <a:latin typeface="Times New Roman" panose="02020603050405020304" pitchFamily="18" charset="0"/>
                <a:ea typeface="SutonnyMJ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1500" b="1">
                <a:solidFill>
                  <a:srgbClr val="0101C5"/>
                </a:solidFill>
                <a:latin typeface="Times New Roman" panose="02020603050405020304" pitchFamily="18" charset="0"/>
                <a:ea typeface="SutonnyMJ" pitchFamily="2" charset="0"/>
                <a:cs typeface="Times New Roman" panose="02020603050405020304" pitchFamily="18" charset="0"/>
              </a:rPr>
              <a:t>(</a:t>
            </a:r>
            <a:r>
              <a:rPr lang="en-US" altLang="en-US" sz="1500" b="1">
                <a:solidFill>
                  <a:srgbClr val="0101C5"/>
                </a:solidFill>
                <a:latin typeface="SutonnyMJ" pitchFamily="2" charset="0"/>
                <a:ea typeface="SutonnyMJ" pitchFamily="2" charset="0"/>
                <a:cs typeface="Times New Roman" panose="02020603050405020304" pitchFamily="18" charset="0"/>
              </a:rPr>
              <a:t>wb:k^vm mgm¨v)</a:t>
            </a:r>
            <a:endParaRPr lang="en-US" altLang="en-US" sz="1500" b="1">
              <a:solidFill>
                <a:srgbClr val="0101C5"/>
              </a:solidFill>
              <a:latin typeface="Times New Roman" panose="02020603050405020304" pitchFamily="18" charset="0"/>
              <a:ea typeface="SutonnyMJ" pitchFamily="2" charset="0"/>
              <a:cs typeface="Times New Roman" panose="02020603050405020304" pitchFamily="18" charset="0"/>
            </a:endParaRPr>
          </a:p>
          <a:p>
            <a:r>
              <a:rPr lang="en-US" altLang="en-US" sz="1500" b="1">
                <a:latin typeface="Times New Roman" panose="02020603050405020304" pitchFamily="18" charset="0"/>
                <a:ea typeface="SutonnyMJ" pitchFamily="2" charset="0"/>
                <a:cs typeface="Times New Roman" panose="02020603050405020304" pitchFamily="18" charset="0"/>
              </a:rPr>
              <a:t>  Breathlessness</a:t>
            </a:r>
          </a:p>
        </p:txBody>
      </p:sp>
      <p:sp>
        <p:nvSpPr>
          <p:cNvPr id="36893" name="Rectangle 31">
            <a:extLst>
              <a:ext uri="{FF2B5EF4-FFF2-40B4-BE49-F238E27FC236}">
                <a16:creationId xmlns:a16="http://schemas.microsoft.com/office/drawing/2014/main" id="{B237F9AD-F745-CB3A-9704-9521F4C2B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3513" y="1419225"/>
            <a:ext cx="13398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 b="1">
                <a:latin typeface="SutonnyMJ" pitchFamily="2" charset="0"/>
              </a:rPr>
              <a:t> AÁv‡b Gfv‡e ivL‡ev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83E4640-41D0-00A5-51BD-EC5D346BE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6200775"/>
            <a:ext cx="3479800" cy="64611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rgbClr val="7030A0"/>
                </a:solidFill>
                <a:latin typeface="Times New Roman" pitchFamily="18" charset="0"/>
                <a:ea typeface="SutonnyMJ" pitchFamily="2" charset="0"/>
                <a:cs typeface="Times New Roman" pitchFamily="18" charset="0"/>
              </a:rPr>
              <a:t> GERD : </a:t>
            </a:r>
            <a:r>
              <a:rPr lang="en-US" altLang="en-US" sz="1400" dirty="0" err="1">
                <a:solidFill>
                  <a:srgbClr val="7030A0"/>
                </a:solidFill>
                <a:latin typeface="Times New Roman" pitchFamily="18" charset="0"/>
                <a:ea typeface="SutonnyMJ" pitchFamily="2" charset="0"/>
                <a:cs typeface="Times New Roman" pitchFamily="18" charset="0"/>
              </a:rPr>
              <a:t>GastricEsophagual</a:t>
            </a:r>
            <a:r>
              <a:rPr lang="en-US" altLang="en-US" sz="1400" dirty="0">
                <a:solidFill>
                  <a:srgbClr val="7030A0"/>
                </a:solidFill>
                <a:latin typeface="Times New Roman" pitchFamily="18" charset="0"/>
                <a:ea typeface="SutonnyMJ" pitchFamily="2" charset="0"/>
                <a:cs typeface="Times New Roman" pitchFamily="18" charset="0"/>
              </a:rPr>
              <a:t> Reflux Syndrome</a:t>
            </a:r>
          </a:p>
          <a:p>
            <a:pPr>
              <a:defRPr/>
            </a:pPr>
            <a:r>
              <a:rPr lang="en-US" altLang="en-US" sz="1400" dirty="0">
                <a:solidFill>
                  <a:srgbClr val="D000A3"/>
                </a:solidFill>
                <a:latin typeface="Times New Roman" pitchFamily="18" charset="0"/>
                <a:ea typeface="SutonnyMJ" pitchFamily="2" charset="0"/>
                <a:cs typeface="Times New Roman" pitchFamily="18" charset="0"/>
              </a:rPr>
              <a:t> SIDS : Sudden Infant Death Syndrome</a:t>
            </a:r>
          </a:p>
          <a:p>
            <a:pPr>
              <a:defRPr/>
            </a:pPr>
            <a:r>
              <a:rPr lang="en-US" altLang="en-US" sz="1400" b="1" dirty="0">
                <a:solidFill>
                  <a:srgbClr val="0101C5"/>
                </a:solidFill>
                <a:latin typeface="Times New Roman" pitchFamily="18" charset="0"/>
                <a:ea typeface="SutonnyMJ" pitchFamily="2" charset="0"/>
                <a:cs typeface="Times New Roman" pitchFamily="18" charset="0"/>
              </a:rPr>
              <a:t> ARDS</a:t>
            </a:r>
            <a:r>
              <a:rPr lang="en-US" altLang="en-US" sz="1400" dirty="0">
                <a:solidFill>
                  <a:srgbClr val="0101C5"/>
                </a:solidFill>
                <a:latin typeface="Times New Roman" pitchFamily="18" charset="0"/>
                <a:ea typeface="SutonnyMJ" pitchFamily="2" charset="0"/>
                <a:cs typeface="Times New Roman" pitchFamily="18" charset="0"/>
              </a:rPr>
              <a:t> : Acute Respiratory Breath Syndrome</a:t>
            </a:r>
            <a:endParaRPr lang="en-US" altLang="en-US" sz="1400" b="1" dirty="0">
              <a:solidFill>
                <a:srgbClr val="0101C5"/>
              </a:solidFill>
              <a:latin typeface="Times New Roman" pitchFamily="18" charset="0"/>
              <a:ea typeface="SutonnyMJ" pitchFamily="2" charset="0"/>
              <a:cs typeface="Times New Roman" pitchFamily="18" charset="0"/>
            </a:endParaRPr>
          </a:p>
        </p:txBody>
      </p:sp>
      <p:sp>
        <p:nvSpPr>
          <p:cNvPr id="36895" name="Rectangle 33">
            <a:extLst>
              <a:ext uri="{FF2B5EF4-FFF2-40B4-BE49-F238E27FC236}">
                <a16:creationId xmlns:a16="http://schemas.microsoft.com/office/drawing/2014/main" id="{414AADD6-A63E-EBF6-DC34-984BC33A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7925" y="3630613"/>
            <a:ext cx="11842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 b="1">
                <a:solidFill>
                  <a:srgbClr val="0101C5"/>
                </a:solidFill>
                <a:latin typeface="SutonnyMJ" pitchFamily="2" charset="0"/>
              </a:rPr>
              <a:t>  g~Q©v hvIqv </a:t>
            </a:r>
            <a:r>
              <a:rPr lang="en-US" altLang="en-US" sz="1500" b="1">
                <a:solidFill>
                  <a:srgbClr val="FF0000"/>
                </a:solidFill>
                <a:latin typeface="SutonnyMJ" pitchFamily="2" charset="0"/>
              </a:rPr>
              <a:t>ev</a:t>
            </a:r>
            <a:r>
              <a:rPr lang="en-US" altLang="en-US" sz="1500" b="1">
                <a:solidFill>
                  <a:srgbClr val="0101C5"/>
                </a:solidFill>
                <a:latin typeface="SutonnyMJ" pitchFamily="2" charset="0"/>
              </a:rPr>
              <a:t> kK©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D7F1FC2-1F0C-A22B-C8AD-95A568BA58A0}"/>
              </a:ext>
            </a:extLst>
          </p:cNvPr>
          <p:cNvSpPr/>
          <p:nvPr/>
        </p:nvSpPr>
        <p:spPr>
          <a:xfrm rot="16200000">
            <a:off x="8983662" y="3268663"/>
            <a:ext cx="5286375" cy="2159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1400" err="1">
                <a:latin typeface="Times New Roman" pitchFamily="18" charset="0"/>
                <a:cs typeface="Times New Roman" pitchFamily="18" charset="0"/>
              </a:rPr>
              <a:t>Ack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 - biswaroop.com/360degree-postural-medicine-book/</a:t>
            </a:r>
          </a:p>
        </p:txBody>
      </p:sp>
      <p:pic>
        <p:nvPicPr>
          <p:cNvPr id="36897" name="Picture 50">
            <a:extLst>
              <a:ext uri="{FF2B5EF4-FFF2-40B4-BE49-F238E27FC236}">
                <a16:creationId xmlns:a16="http://schemas.microsoft.com/office/drawing/2014/main" id="{FC1FF7FD-04FF-5BDD-C7F5-AA814F8F5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6" r="2740" b="7076"/>
          <a:stretch>
            <a:fillRect/>
          </a:stretch>
        </p:blipFill>
        <p:spPr bwMode="auto">
          <a:xfrm>
            <a:off x="8991600" y="5827713"/>
            <a:ext cx="1939925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98" name="Picture 51">
            <a:extLst>
              <a:ext uri="{FF2B5EF4-FFF2-40B4-BE49-F238E27FC236}">
                <a16:creationId xmlns:a16="http://schemas.microsoft.com/office/drawing/2014/main" id="{700D422A-47F1-B8C0-EAD9-BAC0E03A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4222" r="4823" b="5307"/>
          <a:stretch>
            <a:fillRect/>
          </a:stretch>
        </p:blipFill>
        <p:spPr bwMode="auto">
          <a:xfrm>
            <a:off x="7831138" y="4475163"/>
            <a:ext cx="87153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2" name="Picture 52">
            <a:extLst>
              <a:ext uri="{FF2B5EF4-FFF2-40B4-BE49-F238E27FC236}">
                <a16:creationId xmlns:a16="http://schemas.microsoft.com/office/drawing/2014/main" id="{EC784234-A6A3-2BD9-C354-A35B4070E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5334"/>
          <a:stretch>
            <a:fillRect/>
          </a:stretch>
        </p:blipFill>
        <p:spPr bwMode="auto">
          <a:xfrm>
            <a:off x="5981700" y="406400"/>
            <a:ext cx="5448300" cy="443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4D2C4B6-1231-ED3A-0786-51F5C7BD6A63}"/>
              </a:ext>
            </a:extLst>
          </p:cNvPr>
          <p:cNvGraphicFramePr>
            <a:graphicFrameLocks noGrp="1"/>
          </p:cNvGraphicFramePr>
          <p:nvPr/>
        </p:nvGraphicFramePr>
        <p:xfrm>
          <a:off x="6754813" y="3508375"/>
          <a:ext cx="1693862" cy="1487488"/>
        </p:xfrm>
        <a:graphic>
          <a:graphicData uri="http://schemas.openxmlformats.org/drawingml/2006/table">
            <a:tbl>
              <a:tblPr/>
              <a:tblGrid>
                <a:gridCol w="1693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87488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CC0000"/>
                        </a:solidFill>
                      </a:endParaRPr>
                    </a:p>
                  </a:txBody>
                  <a:tcPr marL="91384" marR="91384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FECEF7-BD53-5B90-F092-E84F38F4091F}"/>
              </a:ext>
            </a:extLst>
          </p:cNvPr>
          <p:cNvCxnSpPr/>
          <p:nvPr/>
        </p:nvCxnSpPr>
        <p:spPr>
          <a:xfrm flipH="1" flipV="1">
            <a:off x="10939463" y="6019800"/>
            <a:ext cx="2492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EE4714-0BE4-C648-4C27-D15A62C6929A}"/>
              </a:ext>
            </a:extLst>
          </p:cNvPr>
          <p:cNvCxnSpPr>
            <a:endCxn id="36890" idx="1"/>
          </p:cNvCxnSpPr>
          <p:nvPr/>
        </p:nvCxnSpPr>
        <p:spPr>
          <a:xfrm>
            <a:off x="7859713" y="4475163"/>
            <a:ext cx="811212" cy="36195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2CFB72-ED3B-3ADC-8CC1-CF2E43517358}"/>
              </a:ext>
            </a:extLst>
          </p:cNvPr>
          <p:cNvCxnSpPr/>
          <p:nvPr/>
        </p:nvCxnSpPr>
        <p:spPr>
          <a:xfrm>
            <a:off x="11164888" y="5199063"/>
            <a:ext cx="0" cy="81915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Rectangle 5">
            <a:extLst>
              <a:ext uri="{FF2B5EF4-FFF2-40B4-BE49-F238E27FC236}">
                <a16:creationId xmlns:a16="http://schemas.microsoft.com/office/drawing/2014/main" id="{D242604B-BAFF-5B02-C3F8-874B3EF48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741363"/>
            <a:ext cx="5562600" cy="3079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just" eaLnBrk="1" hangingPunct="1">
              <a:defRPr/>
            </a:pP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Head Up &amp; Down </a:t>
            </a:r>
            <a:r>
              <a:rPr lang="en-US" altLang="en-US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Tilt</a:t>
            </a:r>
            <a:r>
              <a:rPr lang="en-US" altLang="en-US" sz="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en-US" altLang="en-US" sz="1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T)</a:t>
            </a:r>
            <a:r>
              <a:rPr lang="en-US" altLang="en-US" sz="2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b="1" dirty="0" err="1">
                <a:solidFill>
                  <a:srgbClr val="D000A3"/>
                </a:solidFill>
                <a:latin typeface="SutonnyMJ" pitchFamily="2" charset="0"/>
                <a:cs typeface="Times New Roman" panose="02020603050405020304" pitchFamily="18" charset="0"/>
              </a:rPr>
              <a:t>gva¨Kl©Y</a:t>
            </a:r>
            <a:r>
              <a:rPr lang="en-US" altLang="en-US" b="1" dirty="0">
                <a:latin typeface="SutonnyMJ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SutonnyMJ" pitchFamily="2" charset="0"/>
                <a:cs typeface="Times New Roman" panose="02020603050405020304" pitchFamily="18" charset="0"/>
              </a:rPr>
              <a:t>fvimvg</a:t>
            </a:r>
            <a:r>
              <a:rPr lang="en-US" altLang="en-US" b="1" dirty="0">
                <a:latin typeface="SutonnyMJ" pitchFamily="2" charset="0"/>
                <a:cs typeface="+mn-cs"/>
              </a:rPr>
              <a:t>¨ </a:t>
            </a:r>
            <a:r>
              <a:rPr lang="en-US" altLang="en-US" b="1" dirty="0" err="1">
                <a:latin typeface="SutonnyMJ" pitchFamily="2" charset="0"/>
                <a:cs typeface="Times New Roman" panose="02020603050405020304" pitchFamily="18" charset="0"/>
              </a:rPr>
              <a:t>iÿv</a:t>
            </a:r>
            <a:endParaRPr lang="en-US" altLang="en-US" b="1" dirty="0">
              <a:solidFill>
                <a:srgbClr val="0000CC"/>
              </a:solidFill>
              <a:latin typeface="SutonnyMJ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CBB00326-A478-3B74-9F04-D8AC2FD8AE29}"/>
              </a:ext>
            </a:extLst>
          </p:cNvPr>
          <p:cNvGraphicFramePr>
            <a:graphicFrameLocks noGrp="1"/>
          </p:cNvGraphicFramePr>
          <p:nvPr/>
        </p:nvGraphicFramePr>
        <p:xfrm>
          <a:off x="686525" y="1143000"/>
          <a:ext cx="4876800" cy="2650966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     Head Down Tilt : (-) 5-30</a:t>
                      </a:r>
                      <a:r>
                        <a:rPr kumimoji="0" lang="en-US" sz="15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0 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043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HDT 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 Up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in Plasma Aldosterone  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Plasma Renin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0766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dirty="0"/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500" dirty="0"/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500" dirty="0"/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500" dirty="0"/>
                    </a:p>
                  </a:txBody>
                  <a:tcPr marL="68580" marR="68580" marT="0" marB="0" vert="vert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166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Effects of Head Down Tilt on Fluid and Electrolyte Balance.</a:t>
                      </a: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Aviation,Space</a:t>
                      </a:r>
                      <a:r>
                        <a:rPr lang="en-US" sz="1200" dirty="0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and Environmental Medicine Oct-1976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6911" name="Picture 37">
            <a:extLst>
              <a:ext uri="{FF2B5EF4-FFF2-40B4-BE49-F238E27FC236}">
                <a16:creationId xmlns:a16="http://schemas.microsoft.com/office/drawing/2014/main" id="{C0E57679-9155-681C-BB5B-49681AC96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3" t="29054" b="35452"/>
          <a:stretch>
            <a:fillRect/>
          </a:stretch>
        </p:blipFill>
        <p:spPr bwMode="auto">
          <a:xfrm>
            <a:off x="4851400" y="1570038"/>
            <a:ext cx="6604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F7E58A5-B6CB-81E6-7A9D-EA62FEE1033E}"/>
              </a:ext>
            </a:extLst>
          </p:cNvPr>
          <p:cNvCxnSpPr/>
          <p:nvPr/>
        </p:nvCxnSpPr>
        <p:spPr>
          <a:xfrm>
            <a:off x="2997200" y="1552575"/>
            <a:ext cx="0" cy="274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3D9FFA6-147B-B408-AF0F-8CDD63D63FFA}"/>
              </a:ext>
            </a:extLst>
          </p:cNvPr>
          <p:cNvCxnSpPr/>
          <p:nvPr/>
        </p:nvCxnSpPr>
        <p:spPr>
          <a:xfrm>
            <a:off x="2998788" y="1966913"/>
            <a:ext cx="0" cy="274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01C08BDB-9D38-1C92-7C2B-8C1846BE2FC2}"/>
              </a:ext>
            </a:extLst>
          </p:cNvPr>
          <p:cNvGraphicFramePr>
            <a:graphicFrameLocks noGrp="1"/>
          </p:cNvGraphicFramePr>
          <p:nvPr/>
        </p:nvGraphicFramePr>
        <p:xfrm>
          <a:off x="686525" y="2362200"/>
          <a:ext cx="4876800" cy="914400"/>
        </p:xfrm>
        <a:graphic>
          <a:graphicData uri="http://schemas.openxmlformats.org/drawingml/2006/table">
            <a:tbl>
              <a:tblPr/>
              <a:tblGrid>
                <a:gridCol w="310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6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 DIALYSIS</a:t>
                      </a:r>
                    </a:p>
                  </a:txBody>
                  <a:tcPr marL="68580" marR="68580" marT="0" marB="0" vert="vert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  Plasma Volume  +  Sodium Excretion   +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Natriuresis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                        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                         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Decrese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in Blood Pressure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C6F623F-2019-D017-D4CD-A248323E3E8B}"/>
              </a:ext>
            </a:extLst>
          </p:cNvPr>
          <p:cNvCxnSpPr/>
          <p:nvPr/>
        </p:nvCxnSpPr>
        <p:spPr>
          <a:xfrm>
            <a:off x="3200400" y="2755900"/>
            <a:ext cx="0" cy="274638"/>
          </a:xfrm>
          <a:prstGeom prst="straightConnector1">
            <a:avLst/>
          </a:prstGeom>
          <a:ln w="28575">
            <a:solidFill>
              <a:srgbClr val="0101C5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1DB03F0-51B4-ACD2-4315-8CB93D8895CD}"/>
              </a:ext>
            </a:extLst>
          </p:cNvPr>
          <p:cNvCxnSpPr/>
          <p:nvPr/>
        </p:nvCxnSpPr>
        <p:spPr>
          <a:xfrm>
            <a:off x="1092200" y="2417763"/>
            <a:ext cx="0" cy="2746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B1291C9-421A-E627-E8AF-C5BDE247B6E6}"/>
              </a:ext>
            </a:extLst>
          </p:cNvPr>
          <p:cNvCxnSpPr/>
          <p:nvPr/>
        </p:nvCxnSpPr>
        <p:spPr>
          <a:xfrm flipV="1">
            <a:off x="5076825" y="2362200"/>
            <a:ext cx="0" cy="2952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5540B29-19F0-339A-7AFB-5FB72850FACD}"/>
              </a:ext>
            </a:extLst>
          </p:cNvPr>
          <p:cNvCxnSpPr/>
          <p:nvPr/>
        </p:nvCxnSpPr>
        <p:spPr>
          <a:xfrm flipV="1">
            <a:off x="4013200" y="2362200"/>
            <a:ext cx="0" cy="2952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681C3C78-D734-DE2D-5373-71A46A99EE4B}"/>
              </a:ext>
            </a:extLst>
          </p:cNvPr>
          <p:cNvGraphicFramePr>
            <a:graphicFrameLocks noGrp="1"/>
          </p:cNvGraphicFramePr>
          <p:nvPr/>
        </p:nvGraphicFramePr>
        <p:xfrm>
          <a:off x="990600" y="3962400"/>
          <a:ext cx="4114800" cy="243840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                               Head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UpTilt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  30</a:t>
                      </a:r>
                      <a:r>
                        <a:rPr kumimoji="0" lang="en-US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0 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Head Injury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       30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 Inclined Up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Gothic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dirty="0"/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500" dirty="0"/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500" dirty="0"/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500" dirty="0"/>
                    </a:p>
                  </a:txBody>
                  <a:tcPr marL="68580" marR="68580" marT="0" marB="0" vert="vert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00" dirty="0">
                          <a:latin typeface="Times New Roman" pitchFamily="18" charset="0"/>
                          <a:cs typeface="Times New Roman" pitchFamily="18" charset="0"/>
                        </a:rPr>
                        <a:t>The role of body position and gravity in the symptoms and treatment of various medical diseases. </a:t>
                      </a:r>
                      <a:r>
                        <a:rPr lang="en-US" sz="1000" b="1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Swiss</a:t>
                      </a:r>
                      <a:r>
                        <a:rPr lang="en-US" sz="1000" b="1" baseline="0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Med Wkly.2004 </a:t>
                      </a:r>
                      <a:r>
                        <a:rPr lang="en-US" sz="1000" baseline="0" dirty="0">
                          <a:latin typeface="Times New Roman" pitchFamily="18" charset="0"/>
                          <a:cs typeface="Times New Roman" pitchFamily="18" charset="0"/>
                        </a:rPr>
                        <a:t>Sep 18;134(37-38);543-51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5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157B01A-4CE5-1FE0-99A5-0075908A5B7E}"/>
              </a:ext>
            </a:extLst>
          </p:cNvPr>
          <p:cNvCxnSpPr/>
          <p:nvPr/>
        </p:nvCxnSpPr>
        <p:spPr>
          <a:xfrm>
            <a:off x="3581400" y="4414838"/>
            <a:ext cx="0" cy="273050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BFCEA77-6541-FD57-333E-5731C6AB335A}"/>
              </a:ext>
            </a:extLst>
          </p:cNvPr>
          <p:cNvCxnSpPr/>
          <p:nvPr/>
        </p:nvCxnSpPr>
        <p:spPr>
          <a:xfrm>
            <a:off x="3581400" y="4876800"/>
            <a:ext cx="0" cy="27463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2005333F-C0A1-1E0A-7457-19B83832CE57}"/>
              </a:ext>
            </a:extLst>
          </p:cNvPr>
          <p:cNvGraphicFramePr>
            <a:graphicFrameLocks noGrp="1"/>
          </p:cNvGraphicFramePr>
          <p:nvPr/>
        </p:nvGraphicFramePr>
        <p:xfrm>
          <a:off x="990600" y="5200581"/>
          <a:ext cx="4114800" cy="782208"/>
        </p:xfrm>
        <a:graphic>
          <a:graphicData uri="http://schemas.openxmlformats.org/drawingml/2006/table">
            <a:tbl>
              <a:tblPr/>
              <a:tblGrid>
                <a:gridCol w="22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22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 CURE</a:t>
                      </a:r>
                    </a:p>
                  </a:txBody>
                  <a:tcPr marL="68580" marR="68580" marT="0" marB="0" vert="vert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Intracarnial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Pressure + Cerebral Perfusion Pressure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    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  Better Control on Bleeding + Quicker Healing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DA0ED36-A87F-806D-496A-9A698A8534D5}"/>
              </a:ext>
            </a:extLst>
          </p:cNvPr>
          <p:cNvCxnSpPr/>
          <p:nvPr/>
        </p:nvCxnSpPr>
        <p:spPr>
          <a:xfrm>
            <a:off x="2895600" y="5456238"/>
            <a:ext cx="0" cy="274637"/>
          </a:xfrm>
          <a:prstGeom prst="straightConnector1">
            <a:avLst/>
          </a:prstGeom>
          <a:ln w="28575">
            <a:solidFill>
              <a:srgbClr val="0101C5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BD17DD6F-6587-53A5-645A-6B65D9B4F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7" t="16309" r="63174" b="61009"/>
          <a:stretch>
            <a:fillRect/>
          </a:stretch>
        </p:blipFill>
        <p:spPr bwMode="auto">
          <a:xfrm>
            <a:off x="1195388" y="4179888"/>
            <a:ext cx="1335087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1E3B8CD-E8A0-22F7-5A1A-784EDACDD4A2}"/>
              </a:ext>
            </a:extLst>
          </p:cNvPr>
          <p:cNvCxnSpPr/>
          <p:nvPr/>
        </p:nvCxnSpPr>
        <p:spPr>
          <a:xfrm>
            <a:off x="1295400" y="5221288"/>
            <a:ext cx="0" cy="2746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EBB23B5-2894-90B7-D3F7-CFE8B0EAFC82}"/>
              </a:ext>
            </a:extLst>
          </p:cNvPr>
          <p:cNvCxnSpPr/>
          <p:nvPr/>
        </p:nvCxnSpPr>
        <p:spPr>
          <a:xfrm>
            <a:off x="5041900" y="5230813"/>
            <a:ext cx="0" cy="2746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A7B221AA-3AF2-148B-CA62-592374FDA738}"/>
              </a:ext>
            </a:extLst>
          </p:cNvPr>
          <p:cNvGraphicFramePr>
            <a:graphicFrameLocks noGrp="1"/>
          </p:cNvGraphicFramePr>
          <p:nvPr/>
        </p:nvGraphicFramePr>
        <p:xfrm>
          <a:off x="76200" y="6613525"/>
          <a:ext cx="5857875" cy="168275"/>
        </p:xfrm>
        <a:graphic>
          <a:graphicData uri="http://schemas.openxmlformats.org/drawingml/2006/table">
            <a:tbl>
              <a:tblPr/>
              <a:tblGrid>
                <a:gridCol w="1171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8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2000"/>
                                        <p:tgtEl>
                                          <p:spTgt spid="8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68BB9-BCBD-2A47-B714-73AAE6D40E56}"/>
              </a:ext>
            </a:extLst>
          </p:cNvPr>
          <p:cNvSpPr>
            <a:spLocks noGrp="1"/>
          </p:cNvSpPr>
          <p:nvPr/>
        </p:nvSpPr>
        <p:spPr>
          <a:xfrm>
            <a:off x="179388" y="204788"/>
            <a:ext cx="11860212" cy="45720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20000"/>
          </a:bodyPr>
          <a:lstStyle/>
          <a:p>
            <a:pPr algn="just">
              <a:defRPr/>
            </a:pPr>
            <a:r>
              <a:rPr lang="en-US" sz="3800" b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 err="1">
                <a:solidFill>
                  <a:srgbClr val="D000A3"/>
                </a:solidFill>
                <a:latin typeface="SutonnyMJ" pitchFamily="2" charset="0"/>
              </a:rPr>
              <a:t>KZÿY</a:t>
            </a:r>
            <a:r>
              <a:rPr lang="en-US" sz="3200" b="1" dirty="0">
                <a:solidFill>
                  <a:srgbClr val="D000A3"/>
                </a:solidFill>
                <a:latin typeface="SutonnyMJ" pitchFamily="2" charset="0"/>
              </a:rPr>
              <a:t>/</a:t>
            </a:r>
            <a:r>
              <a:rPr lang="en-US" sz="3200" b="1" dirty="0" err="1">
                <a:solidFill>
                  <a:srgbClr val="D000A3"/>
                </a:solidFill>
                <a:latin typeface="SutonnyMJ" pitchFamily="2" charset="0"/>
              </a:rPr>
              <a:t>KLb</a:t>
            </a:r>
            <a:r>
              <a:rPr lang="en-US" sz="3200" b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Hot Water Immersion</a:t>
            </a:r>
            <a:r>
              <a:rPr lang="en-US" sz="500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(HWI) </a:t>
            </a:r>
            <a:r>
              <a:rPr lang="en-US" sz="2400" b="1" dirty="0">
                <a:solidFill>
                  <a:srgbClr val="D000A3"/>
                </a:solidFill>
                <a:latin typeface="SutonnyMJ" pitchFamily="2" charset="0"/>
              </a:rPr>
              <a:t>/</a:t>
            </a:r>
            <a:r>
              <a:rPr lang="en-US" sz="2400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 Up or Down Tail 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(HUDT)</a:t>
            </a:r>
            <a:r>
              <a:rPr lang="en-US" sz="2400" b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D000A3"/>
                </a:solidFill>
                <a:latin typeface="SutonnyMJ" pitchFamily="2" charset="0"/>
              </a:rPr>
              <a:t>c`‡¶c </a:t>
            </a:r>
            <a:r>
              <a:rPr lang="en-US" sz="3200" b="1" dirty="0">
                <a:solidFill>
                  <a:srgbClr val="0101C5"/>
                </a:solidFill>
                <a:latin typeface="SutonnyMJ" pitchFamily="2" charset="0"/>
              </a:rPr>
              <a:t>6 </a:t>
            </a:r>
            <a:r>
              <a:rPr lang="en-US" sz="3200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3200" b="1" dirty="0">
              <a:solidFill>
                <a:srgbClr val="D000A3"/>
              </a:solidFill>
              <a:latin typeface="SutonnyMJ" pitchFamily="2" charset="0"/>
            </a:endParaRPr>
          </a:p>
          <a:p>
            <a:pPr algn="ctr" eaLnBrk="1" hangingPunct="1">
              <a:lnSpc>
                <a:spcPct val="50000"/>
              </a:lnSpc>
              <a:defRPr/>
            </a:pPr>
            <a:endParaRPr lang="en-US" altLang="en-US" sz="700" b="1" dirty="0">
              <a:solidFill>
                <a:schemeClr val="tx1"/>
              </a:solidFill>
              <a:latin typeface="SutonnyMJ" pitchFamily="2" charset="0"/>
              <a:ea typeface="SutonnyMJ" pitchFamily="2" charset="0"/>
              <a:cs typeface="SutonnyMJ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BE8547B-25E3-B233-4187-62ABDBB160FD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6575425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BCEC635-5E89-0BD8-4357-90EA09DBEDB9}"/>
              </a:ext>
            </a:extLst>
          </p:cNvPr>
          <p:cNvGraphicFramePr>
            <a:graphicFrameLocks noGrp="1"/>
          </p:cNvGraphicFramePr>
          <p:nvPr/>
        </p:nvGraphicFramePr>
        <p:xfrm>
          <a:off x="11730038" y="204788"/>
          <a:ext cx="238125" cy="45720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112051E-4946-631D-BE84-CF66AF4DBBEA}"/>
              </a:ext>
            </a:extLst>
          </p:cNvPr>
          <p:cNvGraphicFramePr>
            <a:graphicFrameLocks noGrp="1"/>
          </p:cNvGraphicFramePr>
          <p:nvPr/>
        </p:nvGraphicFramePr>
        <p:xfrm>
          <a:off x="263525" y="228600"/>
          <a:ext cx="209550" cy="457200"/>
        </p:xfrm>
        <a:graphic>
          <a:graphicData uri="http://schemas.openxmlformats.org/drawingml/2006/table">
            <a:tbl>
              <a:tblPr/>
              <a:tblGrid>
                <a:gridCol w="20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7913" name="Picture 28">
            <a:extLst>
              <a:ext uri="{FF2B5EF4-FFF2-40B4-BE49-F238E27FC236}">
                <a16:creationId xmlns:a16="http://schemas.microsoft.com/office/drawing/2014/main" id="{18C55E5B-7E25-DA1D-E729-8CF736D6A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4" t="2000" r="2692" b="68883"/>
          <a:stretch>
            <a:fillRect/>
          </a:stretch>
        </p:blipFill>
        <p:spPr bwMode="auto">
          <a:xfrm>
            <a:off x="3421063" y="744538"/>
            <a:ext cx="3338512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14" name="Picture 27">
            <a:extLst>
              <a:ext uri="{FF2B5EF4-FFF2-40B4-BE49-F238E27FC236}">
                <a16:creationId xmlns:a16="http://schemas.microsoft.com/office/drawing/2014/main" id="{5D3BA46B-E28D-A634-F03A-B404F14E5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800100"/>
            <a:ext cx="1843088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15" name="Picture 28">
            <a:extLst>
              <a:ext uri="{FF2B5EF4-FFF2-40B4-BE49-F238E27FC236}">
                <a16:creationId xmlns:a16="http://schemas.microsoft.com/office/drawing/2014/main" id="{33D60857-50BB-7811-5A12-D2BE5D081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1524000"/>
            <a:ext cx="1447800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304A77-C2D5-081B-E852-0DE920B4C6B6}"/>
              </a:ext>
            </a:extLst>
          </p:cNvPr>
          <p:cNvCxnSpPr/>
          <p:nvPr/>
        </p:nvCxnSpPr>
        <p:spPr>
          <a:xfrm flipH="1">
            <a:off x="6742113" y="1577975"/>
            <a:ext cx="381000" cy="55562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E755B2D-DB55-2F9A-5C39-B4F88774BB49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2667000"/>
          <a:ext cx="10896600" cy="8842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4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800" b="1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             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S</a:t>
                      </a: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eaLnBrk="0" hangingPunct="0"/>
                      <a:endParaRPr lang="en-US" altLang="en-US" sz="1800" b="1" dirty="0">
                        <a:solidFill>
                          <a:srgbClr val="D000A3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8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rgbClr val="FF01E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</a:t>
                      </a:r>
                      <a:r>
                        <a:rPr lang="en-US" sz="1800" kern="1200" baseline="-2500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1</a:t>
                      </a:r>
                      <a:endParaRPr lang="en-US" sz="180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900" b="1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Slowly</a:t>
                      </a:r>
                      <a:endParaRPr lang="en-US" sz="19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eaLnBrk="0" hangingPunct="0"/>
                      <a:r>
                        <a:rPr lang="en-US" altLang="en-US" sz="18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cÖ_g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w`‡K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>
                          <a:latin typeface="SutonnyMJ" pitchFamily="2" charset="0"/>
                        </a:rPr>
                        <a:t>30 †_‡K 40 </a:t>
                      </a:r>
                      <a:r>
                        <a:rPr lang="en-US" altLang="en-US" sz="2000" b="1" dirty="0" err="1">
                          <a:latin typeface="SutonnyMJ" pitchFamily="2" charset="0"/>
                        </a:rPr>
                        <a:t>wgwbU</a:t>
                      </a:r>
                      <a:r>
                        <a:rPr lang="en-US" altLang="en-US" sz="2000" b="1" dirty="0"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K‡i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Av‡¯Í Av‡¯Í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mgq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evov‡bv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A_ev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mgqUv</a:t>
                      </a:r>
                      <a:r>
                        <a:rPr lang="en-US" altLang="en-US" sz="2000" b="1" dirty="0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fvM</a:t>
                      </a:r>
                      <a:r>
                        <a:rPr lang="en-US" altLang="en-US" sz="2000" b="1" dirty="0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K‡i</a:t>
                      </a:r>
                      <a:r>
                        <a:rPr lang="en-US" altLang="en-US" sz="2000" b="1" dirty="0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wb‡q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mviv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w`‡b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2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NÈvi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g‡Zv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,  </a:t>
                      </a:r>
                    </a:p>
                    <a:p>
                      <a:pPr eaLnBrk="0" hangingPunct="0"/>
                      <a:r>
                        <a:rPr lang="en-US" altLang="en-US" sz="2000" b="1" dirty="0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 39-40</a:t>
                      </a:r>
                      <a:r>
                        <a:rPr lang="en-US" alt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° </a:t>
                      </a:r>
                      <a:r>
                        <a:rPr lang="en-US" altLang="en-US" sz="2000" b="1" dirty="0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‡</a:t>
                      </a:r>
                      <a:r>
                        <a:rPr lang="en-US" altLang="en-US" sz="2000" b="1" dirty="0" err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mjwmqv‡m</a:t>
                      </a:r>
                      <a:r>
                        <a:rPr lang="en-US" altLang="en-US" sz="2000" b="1" dirty="0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HWI</a:t>
                      </a:r>
                      <a:r>
                        <a:rPr lang="en-US" altLang="en-US" sz="2000" b="1" baseline="0" dirty="0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 I </a:t>
                      </a:r>
                      <a:r>
                        <a:rPr lang="en-US" altLang="en-US" sz="2000" b="1" baseline="0" dirty="0" err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wba©vwiZfv‡e</a:t>
                      </a:r>
                      <a:r>
                        <a:rPr lang="en-US" altLang="en-US" sz="2000" b="1" baseline="0" dirty="0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>
                          <a:solidFill>
                            <a:srgbClr val="CC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HUDT</a:t>
                      </a:r>
                      <a:r>
                        <a:rPr lang="en-US" altLang="en-US" sz="2000" b="1" dirty="0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 2 </a:t>
                      </a:r>
                      <a:r>
                        <a:rPr lang="en-US" altLang="en-US" sz="2000" b="1" dirty="0" err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evi</a:t>
                      </a:r>
                      <a:r>
                        <a:rPr lang="en-US" altLang="en-US" sz="2000" b="1" dirty="0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Ki‡Z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cvwi</a:t>
                      </a:r>
                      <a:endParaRPr lang="en-US" altLang="en-US" sz="2000" b="1" dirty="0">
                        <a:solidFill>
                          <a:srgbClr val="D000A3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781B583-C550-1662-F6EB-BC779F27160C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3605213"/>
          <a:ext cx="1089660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1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35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FF01E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</a:t>
                      </a:r>
                      <a:r>
                        <a:rPr lang="en-US" sz="1800" kern="1200" baseline="-250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2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900" b="1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Slowly again </a:t>
                      </a:r>
                      <a:endParaRPr lang="en-US" sz="19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eaLnBrk="0" hangingPunct="0"/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Nyg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†_‡K D‡V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wewfbœ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>
                          <a:latin typeface="SutonnyMJ" pitchFamily="2" charset="0"/>
                        </a:rPr>
                        <a:t>A½ </a:t>
                      </a:r>
                      <a:r>
                        <a:rPr lang="en-US" altLang="en-US" sz="2000" b="1" dirty="0" err="1">
                          <a:latin typeface="SutonnyMJ" pitchFamily="2" charset="0"/>
                        </a:rPr>
                        <a:t>bovPov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K‡i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,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Zvici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latin typeface="SutonnyMJ" pitchFamily="2" charset="0"/>
                        </a:rPr>
                        <a:t>nvjKv</a:t>
                      </a:r>
                      <a:r>
                        <a:rPr lang="en-US" altLang="en-US" sz="2000" b="1" dirty="0"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latin typeface="SutonnyMJ" pitchFamily="2" charset="0"/>
                        </a:rPr>
                        <a:t>Mig</a:t>
                      </a:r>
                      <a:r>
                        <a:rPr lang="en-US" altLang="en-US" sz="2000" b="1" dirty="0"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latin typeface="SutonnyMJ" pitchFamily="2" charset="0"/>
                        </a:rPr>
                        <a:t>Rj</a:t>
                      </a:r>
                      <a:r>
                        <a:rPr lang="en-US" altLang="en-US" sz="2000" b="1" dirty="0"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latin typeface="SutonnyMJ" pitchFamily="2" charset="0"/>
                        </a:rPr>
                        <a:t>cvb</a:t>
                      </a:r>
                      <a:r>
                        <a:rPr lang="en-US" altLang="en-US" sz="2000" b="1" dirty="0"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K‡i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ïiæ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Ki‡ev</a:t>
                      </a:r>
                      <a:endParaRPr lang="en-US" altLang="en-US" sz="2000" b="1" dirty="0">
                        <a:solidFill>
                          <a:srgbClr val="D000A3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EB7B77A-EAF8-6D2A-3DDD-1EDB7E428201}"/>
              </a:ext>
            </a:extLst>
          </p:cNvPr>
          <p:cNvGraphicFramePr>
            <a:graphicFrameLocks noGrp="1"/>
          </p:cNvGraphicFramePr>
          <p:nvPr/>
        </p:nvGraphicFramePr>
        <p:xfrm>
          <a:off x="674688" y="3975100"/>
          <a:ext cx="10920412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203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35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FF01E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</a:t>
                      </a:r>
                      <a:r>
                        <a:rPr lang="en-US" sz="1800" kern="1200" baseline="-250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3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900" b="1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Stomach</a:t>
                      </a:r>
                      <a:endParaRPr lang="en-US" sz="19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mKv‡j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Lvwj‡c‡U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HUDT 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I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iv‡Î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Nygv‡bvi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Av‡M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HWI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fv‡jv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|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Z‡e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Lvev‡ii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†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hb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latin typeface="SutonnyMJ" pitchFamily="2" charset="0"/>
                        </a:rPr>
                        <a:t>M¨vc</a:t>
                      </a:r>
                      <a:r>
                        <a:rPr lang="en-US" altLang="en-US" sz="2000" b="1" dirty="0">
                          <a:latin typeface="SutonnyMJ" pitchFamily="2" charset="0"/>
                        </a:rPr>
                        <a:t> 2 </a:t>
                      </a:r>
                      <a:r>
                        <a:rPr lang="en-US" altLang="en-US" sz="2000" b="1" dirty="0" err="1">
                          <a:latin typeface="SutonnyMJ" pitchFamily="2" charset="0"/>
                        </a:rPr>
                        <a:t>N›Uv</a:t>
                      </a:r>
                      <a:r>
                        <a:rPr lang="en-US" altLang="en-US" sz="2000" b="1" dirty="0"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_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v‡K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1E52872-C048-B3A5-89B7-FC1A3CA2628E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4992688"/>
          <a:ext cx="1089660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35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FF01E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</a:t>
                      </a:r>
                      <a:r>
                        <a:rPr lang="en-US" sz="1800" b="0" kern="1200" baseline="-250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5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900" b="1" dirty="0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Safety Belt </a:t>
                      </a:r>
                      <a:endParaRPr lang="en-US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AbvKvw•LZ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Ae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¯’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vq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Gov‡Z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†</a:t>
                      </a:r>
                      <a:r>
                        <a:rPr lang="en-US" altLang="en-US" sz="2000" b="1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mdwU</a:t>
                      </a:r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†</a:t>
                      </a:r>
                      <a:r>
                        <a:rPr lang="en-US" altLang="en-US" sz="2000" b="1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eë</a:t>
                      </a:r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I </a:t>
                      </a:r>
                      <a:r>
                        <a:rPr lang="en-US" altLang="en-US" sz="2000" b="1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gv_vq</a:t>
                      </a:r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MvgQv</a:t>
                      </a:r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1600" b="1" dirty="0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(</a:t>
                      </a:r>
                      <a:r>
                        <a:rPr lang="en-US" altLang="en-US" sz="16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Towel</a:t>
                      </a:r>
                      <a:r>
                        <a:rPr lang="en-US" altLang="en-US" sz="1600" b="1" dirty="0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)</a:t>
                      </a:r>
                      <a:r>
                        <a:rPr lang="en-US" altLang="en-US" sz="2000" b="1" dirty="0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e¨envi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Kiv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fv‡jv</a:t>
                      </a:r>
                      <a:endParaRPr lang="en-US" altLang="en-US" sz="2000" b="1" dirty="0">
                        <a:solidFill>
                          <a:srgbClr val="D000A3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5F37344-8D39-23F6-FBD2-FD714DE01876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4330700"/>
          <a:ext cx="10896600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8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35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FF01E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</a:t>
                      </a:r>
                      <a:r>
                        <a:rPr lang="en-US" sz="1200" b="0" kern="1200" baseline="-250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900" b="1" dirty="0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Systolic </a:t>
                      </a:r>
                      <a:r>
                        <a:rPr lang="en-US" altLang="en-US" sz="1900" b="1" dirty="0" err="1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Preesure</a:t>
                      </a:r>
                      <a:r>
                        <a:rPr lang="en-US" altLang="en-US" sz="1900" b="1" dirty="0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eaLnBrk="0" hangingPunct="0"/>
                      <a:r>
                        <a:rPr lang="en-US" altLang="en-US" sz="2000" b="1" dirty="0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wm</a:t>
                      </a:r>
                      <a:r>
                        <a:rPr lang="en-US" altLang="en-US" sz="2000" b="1" dirty="0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‡÷</a:t>
                      </a:r>
                      <a:r>
                        <a:rPr lang="en-US" altLang="en-US" sz="2000" b="1" dirty="0" err="1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vwjK</a:t>
                      </a:r>
                      <a:r>
                        <a:rPr lang="en-US" altLang="en-US" sz="2000" b="1" dirty="0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†</a:t>
                      </a:r>
                      <a:r>
                        <a:rPr lang="en-US" altLang="en-US" sz="2000" b="1" dirty="0" err="1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cÖmvi</a:t>
                      </a:r>
                      <a:r>
                        <a:rPr lang="en-US" altLang="en-US" sz="2000" b="1" dirty="0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180 </a:t>
                      </a:r>
                      <a:r>
                        <a:rPr lang="en-US" altLang="en-US" sz="2000" b="1" dirty="0" err="1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Gi</a:t>
                      </a:r>
                      <a:r>
                        <a:rPr lang="en-US" altLang="en-US" sz="2000" b="1" dirty="0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Dc‡i</a:t>
                      </a:r>
                      <a:r>
                        <a:rPr lang="en-US" altLang="en-US" sz="2000" b="1" dirty="0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n‡j</a:t>
                      </a:r>
                      <a:r>
                        <a:rPr lang="en-US" altLang="en-US" sz="2000" b="1" dirty="0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ZLb</a:t>
                      </a:r>
                      <a:r>
                        <a:rPr lang="en-US" altLang="en-US" sz="2000" b="1" dirty="0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Ki‡ev</a:t>
                      </a:r>
                      <a:r>
                        <a:rPr lang="en-US" altLang="en-US" sz="2000" b="1" dirty="0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bv</a:t>
                      </a:r>
                      <a:r>
                        <a:rPr lang="en-US" altLang="en-US" sz="2000" b="1" dirty="0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cÖ‡qvR‡b</a:t>
                      </a:r>
                      <a:r>
                        <a:rPr lang="en-US" altLang="en-US" sz="2000" b="1" dirty="0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/>
                        <a:t>42</a:t>
                      </a:r>
                      <a:r>
                        <a:rPr lang="en-US" sz="2000" b="1" baseline="30000" dirty="0"/>
                        <a:t>0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‡</a:t>
                      </a:r>
                      <a:r>
                        <a:rPr lang="en-US" sz="2000" b="1" dirty="0" err="1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mjwmqvm</a:t>
                      </a:r>
                      <a:r>
                        <a:rPr lang="en-US" sz="2000" b="1" dirty="0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Mig</a:t>
                      </a:r>
                      <a:r>
                        <a:rPr lang="en-US" sz="2000" b="1" dirty="0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R‡j</a:t>
                      </a:r>
                      <a:r>
                        <a:rPr lang="en-US" sz="2000" b="1" dirty="0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cv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10-30</a:t>
                      </a:r>
                      <a:r>
                        <a:rPr lang="en-US" sz="2000" b="1" dirty="0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wgwbU</a:t>
                      </a:r>
                      <a:r>
                        <a:rPr lang="en-US" sz="2000" b="1" dirty="0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eaLnBrk="0" hangingPunct="0"/>
                      <a:r>
                        <a:rPr lang="en-US" sz="2000" b="1" dirty="0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wfwR‡q</a:t>
                      </a:r>
                      <a:r>
                        <a:rPr lang="en-US" sz="2000" b="1" dirty="0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†</a:t>
                      </a:r>
                      <a:r>
                        <a:rPr lang="en-US" sz="2000" b="1" dirty="0" err="1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i‡L</a:t>
                      </a:r>
                      <a:r>
                        <a:rPr lang="en-US" sz="2000" b="1" dirty="0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†</a:t>
                      </a:r>
                      <a:r>
                        <a:rPr lang="en-US" sz="2000" b="1" dirty="0" err="1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cÖmvi</a:t>
                      </a:r>
                      <a:r>
                        <a:rPr lang="en-US" sz="2000" b="1" dirty="0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Kwg‡q</a:t>
                      </a:r>
                      <a:r>
                        <a:rPr lang="en-US" sz="2000" b="1" dirty="0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, G </a:t>
                      </a:r>
                      <a:r>
                        <a:rPr lang="en-US" sz="2000" b="1" dirty="0" err="1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c×wZ</a:t>
                      </a:r>
                      <a:r>
                        <a:rPr lang="en-US" sz="2000" b="1" dirty="0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Ki‡Z</a:t>
                      </a:r>
                      <a:r>
                        <a:rPr lang="en-US" sz="2000" b="1" dirty="0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01C5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cvwi</a:t>
                      </a:r>
                      <a:endParaRPr lang="en-US" sz="2000" b="1" dirty="0">
                        <a:solidFill>
                          <a:srgbClr val="0101C5"/>
                        </a:solidFill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55A9BFD-9C69-69E9-4115-091C55C23E42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5370513"/>
          <a:ext cx="1089660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1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35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FF01E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</a:t>
                      </a:r>
                      <a:r>
                        <a:rPr lang="en-US" sz="1800" kern="1200" baseline="-250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6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900" b="1" dirty="0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Standing Nearly </a:t>
                      </a:r>
                      <a:endParaRPr lang="en-US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eaLnBrk="0" hangingPunct="0"/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Bnv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PjvKvjxb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cv‡k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†KD _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vKv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fv‡jv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,</a:t>
                      </a:r>
                      <a:r>
                        <a:rPr lang="en-US" altLang="en-US" sz="12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†h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Mig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cvwb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/ </a:t>
                      </a:r>
                      <a:r>
                        <a:rPr lang="en-US" altLang="en-US" sz="2000" b="1" dirty="0" err="1">
                          <a:latin typeface="SutonnyMJ" pitchFamily="2" charset="0"/>
                        </a:rPr>
                        <a:t>wMRvi</a:t>
                      </a:r>
                      <a:r>
                        <a:rPr lang="en-US" altLang="en-US" sz="2000" b="1" dirty="0"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latin typeface="SutonnyMJ" pitchFamily="2" charset="0"/>
                        </a:rPr>
                        <a:t>ev</a:t>
                      </a:r>
                      <a:r>
                        <a:rPr lang="en-US" altLang="en-US" sz="2000" b="1" dirty="0"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latin typeface="SutonnyMJ" pitchFamily="2" charset="0"/>
                        </a:rPr>
                        <a:t>Nyg</a:t>
                      </a:r>
                      <a:r>
                        <a:rPr lang="en-US" altLang="en-US" sz="2000" b="1" dirty="0"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latin typeface="SutonnyMJ" pitchFamily="2" charset="0"/>
                        </a:rPr>
                        <a:t>wel‡q</a:t>
                      </a:r>
                      <a:r>
                        <a:rPr lang="en-US" altLang="en-US" sz="2000" b="1" dirty="0"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†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Lqvj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ivL‡Z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cv‡i</a:t>
                      </a:r>
                      <a:r>
                        <a:rPr lang="en-US" altLang="en-US" sz="20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|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1C013AFF-1DBE-CD1B-A10E-855C0FA26FAE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5699125"/>
          <a:ext cx="1089660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52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/>
                        <a:t>                                                                                </a:t>
                      </a:r>
                      <a:r>
                        <a:rPr lang="en-US" altLang="en-US" sz="2000" b="1" dirty="0">
                          <a:solidFill>
                            <a:schemeClr val="bg1"/>
                          </a:solidFill>
                          <a:latin typeface="SutonnyMJ" pitchFamily="2" charset="0"/>
                        </a:rPr>
                        <a:t>- 7 </a:t>
                      </a:r>
                      <a:r>
                        <a:rPr lang="en-US" altLang="en-US" sz="2000" b="1" dirty="0" err="1">
                          <a:solidFill>
                            <a:schemeClr val="bg1"/>
                          </a:solidFill>
                          <a:latin typeface="SutonnyMJ" pitchFamily="2" charset="0"/>
                        </a:rPr>
                        <a:t>w`b</a:t>
                      </a:r>
                      <a:r>
                        <a:rPr lang="en-US" altLang="en-US" sz="2000" b="1" dirty="0">
                          <a:solidFill>
                            <a:schemeClr val="bg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chemeClr val="bg1"/>
                          </a:solidFill>
                          <a:latin typeface="SutonnyMJ" pitchFamily="2" charset="0"/>
                        </a:rPr>
                        <a:t>w`‡q</a:t>
                      </a:r>
                      <a:r>
                        <a:rPr lang="en-US" altLang="en-US" sz="2000" b="1" dirty="0">
                          <a:solidFill>
                            <a:schemeClr val="bg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chemeClr val="bg1"/>
                          </a:solidFill>
                          <a:latin typeface="SutonnyMJ" pitchFamily="2" charset="0"/>
                        </a:rPr>
                        <a:t>ïiæ</a:t>
                      </a:r>
                      <a:r>
                        <a:rPr lang="en-US" altLang="en-US" sz="2000" b="1" dirty="0">
                          <a:solidFill>
                            <a:schemeClr val="bg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chemeClr val="bg1"/>
                          </a:solidFill>
                          <a:latin typeface="SutonnyMJ" pitchFamily="2" charset="0"/>
                        </a:rPr>
                        <a:t>AeRvi‡fkb</a:t>
                      </a:r>
                      <a:r>
                        <a:rPr lang="en-US" altLang="en-US" sz="2000" b="1" dirty="0">
                          <a:solidFill>
                            <a:schemeClr val="bg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chemeClr val="bg1"/>
                          </a:solidFill>
                          <a:latin typeface="SutonnyMJ" pitchFamily="2" charset="0"/>
                        </a:rPr>
                        <a:t>K‡i</a:t>
                      </a:r>
                      <a:r>
                        <a:rPr lang="en-US" altLang="en-US" sz="2000" b="1" dirty="0">
                          <a:solidFill>
                            <a:schemeClr val="bg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chemeClr val="bg1"/>
                          </a:solidFill>
                          <a:latin typeface="SutonnyMJ" pitchFamily="2" charset="0"/>
                        </a:rPr>
                        <a:t>fv‡jv</a:t>
                      </a:r>
                      <a:r>
                        <a:rPr lang="en-US" altLang="en-US" sz="2000" b="1" dirty="0">
                          <a:solidFill>
                            <a:schemeClr val="bg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chemeClr val="bg1"/>
                          </a:solidFill>
                          <a:latin typeface="SutonnyMJ" pitchFamily="2" charset="0"/>
                        </a:rPr>
                        <a:t>g‡b</a:t>
                      </a:r>
                      <a:r>
                        <a:rPr lang="en-US" altLang="en-US" sz="2000" b="1" dirty="0">
                          <a:solidFill>
                            <a:schemeClr val="bg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chemeClr val="bg1"/>
                          </a:solidFill>
                          <a:latin typeface="SutonnyMJ" pitchFamily="2" charset="0"/>
                        </a:rPr>
                        <a:t>n‡j</a:t>
                      </a:r>
                      <a:r>
                        <a:rPr lang="en-US" altLang="en-US" sz="2000" b="1" dirty="0">
                          <a:solidFill>
                            <a:schemeClr val="bg1"/>
                          </a:solidFill>
                          <a:latin typeface="SutonnyMJ" pitchFamily="2" charset="0"/>
                        </a:rPr>
                        <a:t> 100 </a:t>
                      </a:r>
                      <a:r>
                        <a:rPr lang="en-US" altLang="en-US" sz="2000" b="1" dirty="0" err="1">
                          <a:solidFill>
                            <a:schemeClr val="bg1"/>
                          </a:solidFill>
                          <a:latin typeface="SutonnyMJ" pitchFamily="2" charset="0"/>
                        </a:rPr>
                        <a:t>w`b</a:t>
                      </a:r>
                      <a:r>
                        <a:rPr lang="en-US" altLang="en-US" sz="2000" b="1" dirty="0">
                          <a:solidFill>
                            <a:schemeClr val="bg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chemeClr val="bg1"/>
                          </a:solidFill>
                          <a:latin typeface="SutonnyMJ" pitchFamily="2" charset="0"/>
                        </a:rPr>
                        <a:t>ch©šÍ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8003" name="Picture 7">
            <a:extLst>
              <a:ext uri="{FF2B5EF4-FFF2-40B4-BE49-F238E27FC236}">
                <a16:creationId xmlns:a16="http://schemas.microsoft.com/office/drawing/2014/main" id="{E3BCAC73-87D5-37EC-BD8C-5310C69E3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5" r="4259"/>
          <a:stretch>
            <a:fillRect/>
          </a:stretch>
        </p:blipFill>
        <p:spPr bwMode="auto">
          <a:xfrm>
            <a:off x="10509250" y="4718050"/>
            <a:ext cx="768350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7E5134F-9978-84AF-15F7-8696264B2C4F}"/>
              </a:ext>
            </a:extLst>
          </p:cNvPr>
          <p:cNvSpPr/>
          <p:nvPr/>
        </p:nvSpPr>
        <p:spPr>
          <a:xfrm flipV="1">
            <a:off x="10579100" y="4840288"/>
            <a:ext cx="328613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FD92485-2E6A-C45F-7FC6-478BB93CE13C}"/>
              </a:ext>
            </a:extLst>
          </p:cNvPr>
          <p:cNvCxnSpPr/>
          <p:nvPr/>
        </p:nvCxnSpPr>
        <p:spPr>
          <a:xfrm>
            <a:off x="10893425" y="4559300"/>
            <a:ext cx="0" cy="1444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F9ECD-E181-639B-27FF-5906897B213A}"/>
              </a:ext>
            </a:extLst>
          </p:cNvPr>
          <p:cNvSpPr>
            <a:spLocks noGrp="1"/>
          </p:cNvSpPr>
          <p:nvPr/>
        </p:nvSpPr>
        <p:spPr>
          <a:xfrm>
            <a:off x="179388" y="203200"/>
            <a:ext cx="11860212" cy="45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 eaLnBrk="1" hangingPunct="1">
              <a:lnSpc>
                <a:spcPct val="50000"/>
              </a:lnSpc>
              <a:defRPr/>
            </a:pPr>
            <a:endParaRPr lang="en-US" altLang="en-US" sz="1000" b="1" dirty="0">
              <a:solidFill>
                <a:srgbClr val="0070C0"/>
              </a:solidFill>
              <a:latin typeface="SutonnyMJ" pitchFamily="2" charset="0"/>
              <a:ea typeface="SutonnyMJ" pitchFamily="2" charset="0"/>
              <a:cs typeface="SutonnyMJ" pitchFamily="2" charset="0"/>
            </a:endParaRPr>
          </a:p>
          <a:p>
            <a:pPr algn="ctr" eaLnBrk="1" hangingPunct="1">
              <a:lnSpc>
                <a:spcPct val="50000"/>
              </a:lnSpc>
              <a:defRPr/>
            </a:pPr>
            <a:endParaRPr lang="en-US" altLang="en-US" sz="1050" b="1" dirty="0">
              <a:solidFill>
                <a:srgbClr val="0070C0"/>
              </a:solidFill>
              <a:latin typeface="SutonnyMJ" pitchFamily="2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NUTRITION &amp;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PHYSICAL FITNESS  - </a:t>
            </a:r>
            <a:r>
              <a:rPr lang="en-US" sz="20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Movements</a:t>
            </a:r>
            <a:r>
              <a:rPr lang="en-US" altLang="en-US" sz="1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altLang="en-US" b="1" dirty="0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O </a:t>
            </a:r>
            <a:r>
              <a:rPr lang="en-US" altLang="en-US" b="1" dirty="0" err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Gi</a:t>
            </a:r>
            <a:r>
              <a:rPr lang="en-US" altLang="en-US" b="1" dirty="0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 K 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  <a:cs typeface="Times New Roman" pitchFamily="18" charset="0"/>
              </a:rPr>
              <a:t>I</a:t>
            </a:r>
            <a:r>
              <a:rPr lang="en-US" altLang="en-US" b="1" dirty="0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 L</a:t>
            </a: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  <a:cs typeface="Times New Roman" pitchFamily="18" charset="0"/>
              </a:rPr>
              <a:t>)...</a:t>
            </a:r>
            <a:endParaRPr lang="en-US" sz="20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62F97BE-6E62-0D3C-494E-C5A2326039DA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6575425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C3CB5E-40BF-1669-D589-B9BAC92E145C}"/>
              </a:ext>
            </a:extLst>
          </p:cNvPr>
          <p:cNvGraphicFramePr>
            <a:graphicFrameLocks noGrp="1"/>
          </p:cNvGraphicFramePr>
          <p:nvPr/>
        </p:nvGraphicFramePr>
        <p:xfrm>
          <a:off x="11764963" y="244475"/>
          <a:ext cx="274637" cy="365125"/>
        </p:xfrm>
        <a:graphic>
          <a:graphicData uri="http://schemas.openxmlformats.org/drawingml/2006/table">
            <a:tbl>
              <a:tblPr/>
              <a:tblGrid>
                <a:gridCol w="274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92FBA27-0C06-01DB-65B7-94458A242550}"/>
              </a:ext>
            </a:extLst>
          </p:cNvPr>
          <p:cNvSpPr/>
          <p:nvPr/>
        </p:nvSpPr>
        <p:spPr>
          <a:xfrm>
            <a:off x="5294313" y="2316163"/>
            <a:ext cx="6592887" cy="34750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just">
              <a:defRPr/>
            </a:pPr>
            <a:endParaRPr lang="en-US" altLang="en-US" b="1" dirty="0">
              <a:solidFill>
                <a:srgbClr val="000000"/>
              </a:solidFill>
              <a:latin typeface="SutonnyMJ" pitchFamily="2" charset="0"/>
              <a:cs typeface="Arial" pitchFamily="34" charset="0"/>
            </a:endParaRPr>
          </a:p>
          <a:p>
            <a:pPr algn="just">
              <a:defRPr/>
            </a:pP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                   </a:t>
            </a:r>
          </a:p>
          <a:p>
            <a:pPr algn="just">
              <a:defRPr/>
            </a:pP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                    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High Intensity Interval Training</a:t>
            </a:r>
          </a:p>
          <a:p>
            <a:pPr algn="just">
              <a:defRPr/>
            </a:pP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(</a:t>
            </a: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Times New Roman" pitchFamily="18" charset="0"/>
              </a:rPr>
              <a:t>D”P </a:t>
            </a:r>
            <a:r>
              <a:rPr lang="en-US" altLang="en-US" b="1" dirty="0" err="1">
                <a:solidFill>
                  <a:srgbClr val="000000"/>
                </a:solidFill>
                <a:latin typeface="SutonnyMJ" pitchFamily="2" charset="0"/>
                <a:cs typeface="Times New Roman" pitchFamily="18" charset="0"/>
              </a:rPr>
              <a:t>ZxeªZv</a:t>
            </a: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SutonnyMJ" pitchFamily="2" charset="0"/>
                <a:cs typeface="Times New Roman" pitchFamily="18" charset="0"/>
              </a:rPr>
              <a:t>e</a:t>
            </a:r>
            <a:r>
              <a:rPr lang="en-US" altLang="en-US" b="1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¨</a:t>
            </a:r>
            <a:r>
              <a:rPr lang="en-US" altLang="en-US" b="1" dirty="0" err="1">
                <a:solidFill>
                  <a:srgbClr val="000000"/>
                </a:solidFill>
                <a:latin typeface="SutonnyMJ" pitchFamily="2" charset="0"/>
                <a:cs typeface="Times New Roman" pitchFamily="18" charset="0"/>
              </a:rPr>
              <a:t>eavb</a:t>
            </a: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SutonnyMJ" pitchFamily="2" charset="0"/>
                <a:cs typeface="Times New Roman" pitchFamily="18" charset="0"/>
              </a:rPr>
              <a:t>cÖwkÿY</a:t>
            </a: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Times New Roman" pitchFamily="18" charset="0"/>
              </a:rPr>
              <a:t>)</a:t>
            </a:r>
          </a:p>
          <a:p>
            <a:pPr algn="just">
              <a:defRPr/>
            </a:pPr>
            <a:endParaRPr lang="en-US" altLang="en-US" sz="1100" b="1" dirty="0">
              <a:solidFill>
                <a:srgbClr val="000000"/>
              </a:solidFill>
              <a:latin typeface="SutonnyMJ" pitchFamily="2" charset="0"/>
              <a:cs typeface="Times New Roman" pitchFamily="18" charset="0"/>
            </a:endParaRPr>
          </a:p>
          <a:p>
            <a:pPr algn="just">
              <a:defRPr/>
            </a:pPr>
            <a:endParaRPr lang="en-US" altLang="en-US" b="1" dirty="0">
              <a:solidFill>
                <a:srgbClr val="000000"/>
              </a:solidFill>
              <a:latin typeface="SutonnyMJ" pitchFamily="2" charset="0"/>
              <a:cs typeface="Times New Roman" pitchFamily="18" charset="0"/>
            </a:endParaRPr>
          </a:p>
          <a:p>
            <a:pPr algn="just">
              <a:defRPr/>
            </a:pPr>
            <a:endParaRPr lang="en-US" altLang="en-US" b="1" dirty="0">
              <a:solidFill>
                <a:srgbClr val="000000"/>
              </a:solidFill>
              <a:latin typeface="SutonnyMJ" pitchFamily="2" charset="0"/>
              <a:cs typeface="Times New Roman" pitchFamily="18" charset="0"/>
            </a:endParaRPr>
          </a:p>
          <a:p>
            <a:pPr algn="just">
              <a:defRPr/>
            </a:pPr>
            <a:endParaRPr lang="en-US" altLang="en-US" b="1" dirty="0">
              <a:solidFill>
                <a:srgbClr val="000000"/>
              </a:solidFill>
              <a:latin typeface="SutonnyMJ" pitchFamily="2" charset="0"/>
              <a:cs typeface="Arial" pitchFamily="34" charset="0"/>
            </a:endParaRPr>
          </a:p>
          <a:p>
            <a:pPr algn="just">
              <a:defRPr/>
            </a:pPr>
            <a:endParaRPr lang="en-US" altLang="en-US" b="1" dirty="0">
              <a:solidFill>
                <a:srgbClr val="000000"/>
              </a:solidFill>
              <a:latin typeface="SutonnyMJ" pitchFamily="2" charset="0"/>
              <a:cs typeface="Arial" pitchFamily="34" charset="0"/>
            </a:endParaRPr>
          </a:p>
          <a:p>
            <a:pPr algn="just">
              <a:defRPr/>
            </a:pPr>
            <a:r>
              <a:rPr lang="en-US" altLang="en-US" b="1" dirty="0" err="1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Gfv‡e</a:t>
            </a:r>
            <a:r>
              <a:rPr lang="en-US" altLang="en-US" b="1" dirty="0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 5.30 </a:t>
            </a:r>
            <a:r>
              <a:rPr lang="en-US" altLang="en-US" b="1" dirty="0" err="1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wgwbU</a:t>
            </a:r>
            <a:r>
              <a:rPr lang="en-US" altLang="en-US" b="1" dirty="0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K‡i</a:t>
            </a:r>
            <a:r>
              <a:rPr lang="en-US" altLang="en-US" b="1" dirty="0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3 </a:t>
            </a:r>
            <a:r>
              <a:rPr lang="en-US" altLang="en-US" b="1" dirty="0" err="1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mvB‡Kj</a:t>
            </a:r>
            <a:r>
              <a:rPr lang="en-US" altLang="en-US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†</a:t>
            </a:r>
            <a:r>
              <a:rPr lang="en-US" altLang="en-US" b="1" dirty="0" err="1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gv‡U</a:t>
            </a:r>
            <a:r>
              <a:rPr lang="en-US" altLang="en-US" b="1" dirty="0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 16 </a:t>
            </a:r>
            <a:r>
              <a:rPr lang="en-US" altLang="en-US" b="1" dirty="0" err="1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wgwbU</a:t>
            </a:r>
            <a:r>
              <a:rPr lang="en-US" altLang="en-US" b="1" dirty="0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Ki‡j</a:t>
            </a:r>
            <a:r>
              <a:rPr lang="en-US" altLang="en-US" b="1" dirty="0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 1 </a:t>
            </a:r>
            <a:r>
              <a:rPr lang="en-US" altLang="en-US" b="1" dirty="0" err="1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N›Uv</a:t>
            </a:r>
            <a:r>
              <a:rPr lang="en-US" altLang="en-US" b="1" dirty="0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e¨vqv‡gi</a:t>
            </a:r>
            <a:r>
              <a:rPr lang="en-US" altLang="en-US" b="1" dirty="0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DcKvwiZv</a:t>
            </a:r>
            <a:r>
              <a:rPr lang="en-US" altLang="en-US" b="1" dirty="0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cvIqv</a:t>
            </a:r>
            <a:r>
              <a:rPr lang="en-US" altLang="en-US" b="1" dirty="0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hvq</a:t>
            </a:r>
            <a:r>
              <a:rPr lang="en-US" altLang="en-US" b="1" dirty="0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 Ges 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HIIT </a:t>
            </a:r>
            <a:r>
              <a:rPr lang="en-US" altLang="en-US" b="1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e¨vqv‡g</a:t>
            </a: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en-US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i³ †_‡K †</a:t>
            </a:r>
            <a:r>
              <a:rPr lang="en-US" altLang="en-US" b="1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Kv‡l</a:t>
            </a: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ˆ</a:t>
            </a:r>
            <a:r>
              <a:rPr lang="en-US" altLang="en-US" b="1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cuŠQv‡Z</a:t>
            </a: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mvnvh¨Kvix</a:t>
            </a: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GbRvBg</a:t>
            </a: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2 3 </a:t>
            </a:r>
            <a:r>
              <a:rPr lang="en-US" altLang="en-US" sz="1600" b="1" dirty="0" err="1">
                <a:solidFill>
                  <a:srgbClr val="FF01E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iphos</a:t>
            </a:r>
            <a:r>
              <a:rPr lang="en-US" altLang="en-US" sz="1600" b="1" dirty="0" err="1">
                <a:solidFill>
                  <a:srgbClr val="FF01E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</a:t>
            </a:r>
            <a:r>
              <a:rPr lang="en-US" altLang="en-US" sz="1600" b="1" dirty="0" err="1">
                <a:solidFill>
                  <a:srgbClr val="FF01E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altLang="en-US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lycerate</a:t>
            </a:r>
            <a:r>
              <a:rPr lang="en-US" altLang="en-US" sz="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1600" b="1" dirty="0">
                <a:solidFill>
                  <a:srgbClr val="FF01E1"/>
                </a:solidFill>
                <a:latin typeface="Times New Roman" pitchFamily="18" charset="0"/>
                <a:cs typeface="Times New Roman" pitchFamily="18" charset="0"/>
              </a:rPr>
              <a:t>DPG</a:t>
            </a:r>
            <a:r>
              <a:rPr lang="en-US" alt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en-US" sz="1600" b="1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Drcbœ</a:t>
            </a: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nq,</a:t>
            </a:r>
            <a:r>
              <a:rPr lang="en-US" altLang="en-US" sz="1000" b="1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d‡j</a:t>
            </a: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†</a:t>
            </a:r>
            <a:r>
              <a:rPr lang="en-US" altLang="en-US" b="1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Kvl</a:t>
            </a: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en-US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en-US" b="1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mieivn</a:t>
            </a: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†</a:t>
            </a:r>
            <a:r>
              <a:rPr lang="en-US" altLang="en-US" b="1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c‡q</a:t>
            </a: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Active </a:t>
            </a: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Times New Roman" pitchFamily="18" charset="0"/>
              </a:rPr>
              <a:t>nq| hv me©‡</a:t>
            </a:r>
            <a:r>
              <a:rPr lang="en-US" altLang="en-US" b="1" dirty="0" err="1">
                <a:solidFill>
                  <a:srgbClr val="000000"/>
                </a:solidFill>
                <a:latin typeface="SutonnyMJ" pitchFamily="2" charset="0"/>
                <a:cs typeface="Times New Roman" pitchFamily="18" charset="0"/>
              </a:rPr>
              <a:t>ivM</a:t>
            </a: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SutonnyMJ" pitchFamily="2" charset="0"/>
                <a:cs typeface="Times New Roman" pitchFamily="18" charset="0"/>
              </a:rPr>
              <a:t>wbqš</a:t>
            </a: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Times New Roman" pitchFamily="18" charset="0"/>
              </a:rPr>
              <a:t>¿‡Y </a:t>
            </a:r>
            <a:r>
              <a:rPr lang="en-US" altLang="en-US" b="1" dirty="0" err="1">
                <a:solidFill>
                  <a:srgbClr val="000000"/>
                </a:solidFill>
                <a:latin typeface="SutonnyMJ" pitchFamily="2" charset="0"/>
                <a:cs typeface="Times New Roman" pitchFamily="18" charset="0"/>
              </a:rPr>
              <a:t>ivL‡Z</a:t>
            </a: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SutonnyMJ" pitchFamily="2" charset="0"/>
                <a:cs typeface="Times New Roman" pitchFamily="18" charset="0"/>
              </a:rPr>
              <a:t>fywgKv</a:t>
            </a: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SutonnyMJ" pitchFamily="2" charset="0"/>
                <a:cs typeface="Times New Roman" pitchFamily="18" charset="0"/>
              </a:rPr>
              <a:t>iv‡L</a:t>
            </a:r>
            <a:r>
              <a:rPr lang="en-US" altLang="en-US" b="1" dirty="0">
                <a:solidFill>
                  <a:srgbClr val="000000"/>
                </a:solidFill>
                <a:latin typeface="SutonnyMJ" pitchFamily="2" charset="0"/>
                <a:cs typeface="Times New Roman" pitchFamily="18" charset="0"/>
              </a:rPr>
              <a:t>|</a:t>
            </a:r>
            <a:endParaRPr lang="en-US" altLang="en-US" sz="1000" b="1" dirty="0">
              <a:solidFill>
                <a:srgbClr val="000000"/>
              </a:solidFill>
              <a:latin typeface="SutonnyMJ" pitchFamily="2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altLang="en-US" sz="1400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                           </a:t>
            </a:r>
            <a:r>
              <a:rPr lang="en-US" altLang="en-US" sz="1400" b="1" dirty="0">
                <a:solidFill>
                  <a:srgbClr val="7030A0"/>
                </a:solidFill>
                <a:latin typeface="Arial Black" pitchFamily="34" charset="0"/>
                <a:cs typeface="Arial" pitchFamily="34" charset="0"/>
              </a:rPr>
              <a:t>PLOS One April 2016</a:t>
            </a:r>
          </a:p>
          <a:p>
            <a:pPr algn="just">
              <a:defRPr/>
            </a:pPr>
            <a:endParaRPr lang="en-US" altLang="en-US" b="1" dirty="0">
              <a:solidFill>
                <a:srgbClr val="000000"/>
              </a:solidFill>
              <a:latin typeface="SutonnyMJ" pitchFamily="2" charset="0"/>
              <a:cs typeface="Arial" pitchFamily="34" charset="0"/>
            </a:endParaRPr>
          </a:p>
          <a:p>
            <a:pPr algn="just">
              <a:buFontTx/>
              <a:buChar char="-"/>
              <a:defRPr/>
            </a:pPr>
            <a:endParaRPr lang="en-US" altLang="en-US" b="1" dirty="0">
              <a:solidFill>
                <a:srgbClr val="000000"/>
              </a:solidFill>
              <a:latin typeface="SutonnyMJ" pitchFamily="2" charset="0"/>
              <a:cs typeface="Arial" pitchFamily="34" charset="0"/>
            </a:endParaRPr>
          </a:p>
          <a:p>
            <a:pPr algn="just">
              <a:buFontTx/>
              <a:buChar char="-"/>
              <a:defRPr/>
            </a:pPr>
            <a:endParaRPr lang="en-US" altLang="en-US" b="1" dirty="0">
              <a:solidFill>
                <a:srgbClr val="000000"/>
              </a:solidFill>
              <a:latin typeface="SutonnyMJ" pitchFamily="2" charset="0"/>
              <a:cs typeface="Arial" pitchFamily="34" charset="0"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500D2B58-160D-2E79-44C3-3E18A4214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63" y="2881313"/>
            <a:ext cx="6116637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7" name="Rectangle 7">
            <a:extLst>
              <a:ext uri="{FF2B5EF4-FFF2-40B4-BE49-F238E27FC236}">
                <a16:creationId xmlns:a16="http://schemas.microsoft.com/office/drawing/2014/main" id="{912345DA-A27F-0729-EA4B-83C94257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" y="2743200"/>
            <a:ext cx="4938713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000" b="1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altLang="en-US" sz="2000" b="1">
                <a:solidFill>
                  <a:srgbClr val="0000CC"/>
                </a:solidFill>
                <a:latin typeface="SutonnyMJ" pitchFamily="2" charset="0"/>
              </a:rPr>
              <a:t>L. nuvUv</a:t>
            </a:r>
            <a:r>
              <a:rPr lang="en-US" altLang="en-US" sz="700" b="1">
                <a:solidFill>
                  <a:srgbClr val="FF33CC"/>
                </a:solidFill>
                <a:latin typeface="SutonnyMJ" pitchFamily="2" charset="0"/>
              </a:rPr>
              <a:t> </a:t>
            </a:r>
            <a:r>
              <a:rPr lang="en-US" altLang="en-US" sz="2000" b="1">
                <a:solidFill>
                  <a:srgbClr val="FF33CC"/>
                </a:solidFill>
                <a:latin typeface="SutonnyMJ" pitchFamily="2" charset="0"/>
              </a:rPr>
              <a:t>(4</a:t>
            </a:r>
            <a:r>
              <a:rPr lang="en-US" altLang="en-US" sz="1200" b="1">
                <a:solidFill>
                  <a:srgbClr val="FF33CC"/>
                </a:solidFill>
                <a:latin typeface="SutonnyMJ" pitchFamily="2" charset="0"/>
              </a:rPr>
              <a:t> </a:t>
            </a:r>
            <a:r>
              <a:rPr lang="en-US" altLang="en-US" sz="2000" b="1">
                <a:solidFill>
                  <a:srgbClr val="FF33CC"/>
                </a:solidFill>
                <a:latin typeface="SutonnyMJ" pitchFamily="2" charset="0"/>
              </a:rPr>
              <a:t>wgwbU)</a:t>
            </a:r>
            <a:r>
              <a:rPr lang="en-US" altLang="en-US" sz="2000" b="1">
                <a:solidFill>
                  <a:srgbClr val="0000CC"/>
                </a:solidFill>
                <a:latin typeface="SutonnyMJ" pitchFamily="2" charset="0"/>
              </a:rPr>
              <a:t> </a:t>
            </a:r>
            <a:r>
              <a:rPr lang="en-US" altLang="en-US" sz="2000" b="1">
                <a:latin typeface="SutonnyMJ" pitchFamily="2" charset="0"/>
              </a:rPr>
              <a:t>+</a:t>
            </a:r>
            <a:r>
              <a:rPr lang="en-US" altLang="en-US" sz="2000" b="1">
                <a:solidFill>
                  <a:srgbClr val="0000CC"/>
                </a:solidFill>
                <a:latin typeface="SutonnyMJ" pitchFamily="2" charset="0"/>
              </a:rPr>
              <a:t> RwMs</a:t>
            </a:r>
            <a:r>
              <a:rPr lang="en-US" altLang="en-US" sz="700" b="1">
                <a:solidFill>
                  <a:srgbClr val="0000CC"/>
                </a:solidFill>
                <a:latin typeface="SutonnyMJ" pitchFamily="2" charset="0"/>
              </a:rPr>
              <a:t> </a:t>
            </a:r>
            <a:r>
              <a:rPr lang="en-US" altLang="en-US" sz="600" b="1">
                <a:solidFill>
                  <a:srgbClr val="FF33CC"/>
                </a:solidFill>
                <a:latin typeface="SutonnyMJ" pitchFamily="2" charset="0"/>
              </a:rPr>
              <a:t> </a:t>
            </a:r>
            <a:r>
              <a:rPr lang="en-US" altLang="en-US" sz="2000" b="1">
                <a:solidFill>
                  <a:srgbClr val="FF33CC"/>
                </a:solidFill>
                <a:latin typeface="SutonnyMJ" pitchFamily="2" charset="0"/>
              </a:rPr>
              <a:t>(1</a:t>
            </a:r>
            <a:r>
              <a:rPr lang="en-US" altLang="en-US" sz="1200" b="1">
                <a:solidFill>
                  <a:srgbClr val="FF33CC"/>
                </a:solidFill>
                <a:latin typeface="SutonnyMJ" pitchFamily="2" charset="0"/>
              </a:rPr>
              <a:t> </a:t>
            </a:r>
            <a:r>
              <a:rPr lang="en-US" altLang="en-US" sz="2000" b="1">
                <a:solidFill>
                  <a:srgbClr val="FF33CC"/>
                </a:solidFill>
                <a:latin typeface="SutonnyMJ" pitchFamily="2" charset="0"/>
              </a:rPr>
              <a:t>wgwbU)</a:t>
            </a:r>
            <a:r>
              <a:rPr lang="en-US" altLang="en-US" sz="2000" b="1">
                <a:solidFill>
                  <a:srgbClr val="0000CC"/>
                </a:solidFill>
                <a:latin typeface="SutonnyMJ" pitchFamily="2" charset="0"/>
              </a:rPr>
              <a:t> </a:t>
            </a:r>
            <a:r>
              <a:rPr lang="en-US" altLang="en-US" sz="2000" b="1">
                <a:latin typeface="SutonnyMJ" pitchFamily="2" charset="0"/>
              </a:rPr>
              <a:t>+</a:t>
            </a:r>
            <a:r>
              <a:rPr lang="en-US" altLang="en-US" sz="2000" b="1">
                <a:solidFill>
                  <a:srgbClr val="0000CC"/>
                </a:solidFill>
                <a:latin typeface="SutonnyMJ" pitchFamily="2" charset="0"/>
              </a:rPr>
              <a:t> ˆ`Šo</a:t>
            </a:r>
            <a:r>
              <a:rPr lang="en-US" altLang="en-US" sz="700" b="1">
                <a:solidFill>
                  <a:srgbClr val="FF33CC"/>
                </a:solidFill>
                <a:latin typeface="SutonnyMJ" pitchFamily="2" charset="0"/>
              </a:rPr>
              <a:t> </a:t>
            </a:r>
            <a:r>
              <a:rPr lang="en-US" altLang="en-US" sz="2000" b="1">
                <a:solidFill>
                  <a:srgbClr val="FF33CC"/>
                </a:solidFill>
                <a:latin typeface="SutonnyMJ" pitchFamily="2" charset="0"/>
              </a:rPr>
              <a:t>(30</a:t>
            </a:r>
            <a:r>
              <a:rPr lang="en-US" altLang="en-US" sz="600" b="1">
                <a:solidFill>
                  <a:srgbClr val="FF33CC"/>
                </a:solidFill>
                <a:latin typeface="SutonnyMJ" pitchFamily="2" charset="0"/>
              </a:rPr>
              <a:t> </a:t>
            </a:r>
            <a:r>
              <a:rPr lang="en-US" altLang="en-US" sz="2000" b="1">
                <a:solidFill>
                  <a:srgbClr val="CC04A1"/>
                </a:solidFill>
                <a:latin typeface="SutonnyMJ" pitchFamily="2" charset="0"/>
              </a:rPr>
              <a:t>‡m‡KÛ</a:t>
            </a:r>
            <a:r>
              <a:rPr lang="en-US" altLang="en-US" sz="2000" b="1">
                <a:solidFill>
                  <a:srgbClr val="FF33CC"/>
                </a:solidFill>
                <a:latin typeface="SutonnyMJ" pitchFamily="2" charset="0"/>
              </a:rPr>
              <a:t>)</a:t>
            </a:r>
            <a:r>
              <a:rPr lang="en-US" altLang="en-US" sz="2000" b="1">
                <a:solidFill>
                  <a:srgbClr val="7030A0"/>
                </a:solidFill>
                <a:latin typeface="SutonnyMJ" pitchFamily="2" charset="0"/>
              </a:rPr>
              <a:t>: </a:t>
            </a:r>
          </a:p>
          <a:p>
            <a:pPr algn="just"/>
            <a:r>
              <a:rPr lang="en-US" altLang="en-US" sz="2000" b="1">
                <a:solidFill>
                  <a:srgbClr val="7030A0"/>
                </a:solidFill>
                <a:latin typeface="SutonnyMJ" pitchFamily="2" charset="0"/>
                <a:cs typeface="Times New Roman" panose="02020603050405020304" pitchFamily="18" charset="0"/>
              </a:rPr>
              <a:t>     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Intensity Interval Training</a:t>
            </a:r>
          </a:p>
          <a:p>
            <a:pPr algn="just"/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(</a:t>
            </a:r>
            <a:r>
              <a:rPr lang="en-US" altLang="en-US" sz="2000" b="1">
                <a:solidFill>
                  <a:srgbClr val="000000"/>
                </a:solidFill>
                <a:latin typeface="SutonnyMJ" pitchFamily="2" charset="0"/>
                <a:cs typeface="Times New Roman" panose="02020603050405020304" pitchFamily="18" charset="0"/>
              </a:rPr>
              <a:t>D”P ZxeªZv e</a:t>
            </a:r>
            <a:r>
              <a:rPr lang="en-US" altLang="en-US" sz="2000" b="1">
                <a:solidFill>
                  <a:srgbClr val="000000"/>
                </a:solidFill>
                <a:latin typeface="SutonnyMJ" pitchFamily="2" charset="0"/>
              </a:rPr>
              <a:t>¨</a:t>
            </a:r>
            <a:r>
              <a:rPr lang="en-US" altLang="en-US" sz="2000" b="1">
                <a:solidFill>
                  <a:srgbClr val="000000"/>
                </a:solidFill>
                <a:latin typeface="SutonnyMJ" pitchFamily="2" charset="0"/>
                <a:cs typeface="Times New Roman" panose="02020603050405020304" pitchFamily="18" charset="0"/>
              </a:rPr>
              <a:t>eavb cÖwkÿY)</a:t>
            </a:r>
          </a:p>
          <a:p>
            <a:pPr algn="just" eaLnBrk="1" hangingPunct="1">
              <a:lnSpc>
                <a:spcPct val="40000"/>
              </a:lnSpc>
            </a:pPr>
            <a:endParaRPr lang="en-US" altLang="en-US" sz="2000" b="1">
              <a:solidFill>
                <a:srgbClr val="7030A0"/>
              </a:solidFill>
              <a:latin typeface="SutonnyMJ" pitchFamily="2" charset="0"/>
            </a:endParaRPr>
          </a:p>
        </p:txBody>
      </p:sp>
      <p:sp>
        <p:nvSpPr>
          <p:cNvPr id="38935" name="Rectangle 6">
            <a:extLst>
              <a:ext uri="{FF2B5EF4-FFF2-40B4-BE49-F238E27FC236}">
                <a16:creationId xmlns:a16="http://schemas.microsoft.com/office/drawing/2014/main" id="{8C146940-92ED-058D-3E66-DE97FF412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8" y="5938838"/>
            <a:ext cx="112823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1100">
                <a:solidFill>
                  <a:srgbClr val="D000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Buffey, A.J., Herring, M.P., Langley, C.K. et al. The Acute Effects of Interrupting Prolonged Sitting Time in Adults with Standing and Light-Intensity Walking on Biomarkers of Cardiometabolic </a:t>
            </a:r>
          </a:p>
          <a:p>
            <a:pPr algn="just"/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 Health in Adults: A Systematic Review and Meta-analysis. Sports Med 52, 1765–1787 (2022). https://doi.org/10.1007/s40279-022-01649-4</a:t>
            </a:r>
          </a:p>
          <a:p>
            <a:pPr algn="just"/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(Department of Physical Education and Sport Sciences, University of Limerick, Limerick, Ireland)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A0F5EB0-46DB-AC45-D482-D44A2C44A2D9}"/>
              </a:ext>
            </a:extLst>
          </p:cNvPr>
          <p:cNvSpPr/>
          <p:nvPr/>
        </p:nvSpPr>
        <p:spPr>
          <a:xfrm>
            <a:off x="9753600" y="6248400"/>
            <a:ext cx="2133600" cy="228600"/>
          </a:xfrm>
          <a:prstGeom prst="rightArrow">
            <a:avLst/>
          </a:prstGeom>
          <a:solidFill>
            <a:srgbClr val="CC04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79D7A71F-BBDF-24B8-42BD-6958BF1DD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728663"/>
            <a:ext cx="11564938" cy="276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Physical  Exercise</a:t>
            </a:r>
            <a:r>
              <a:rPr lang="en-US" altLang="en-US" sz="105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1400" b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Getting some exercise is always better than getting none.</a:t>
            </a:r>
            <a:endParaRPr lang="en-US" altLang="en-US" b="1" dirty="0">
              <a:solidFill>
                <a:srgbClr val="D000A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A3088E-0FA5-5156-1C82-19CF7FD77639}"/>
              </a:ext>
            </a:extLst>
          </p:cNvPr>
          <p:cNvCxnSpPr/>
          <p:nvPr/>
        </p:nvCxnSpPr>
        <p:spPr>
          <a:xfrm>
            <a:off x="4289425" y="3213100"/>
            <a:ext cx="990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WhatsApp Video 2023-11-14 at 11.26.44 AM (3).mp4">
            <a:hlinkClick r:id="" action="ppaction://media"/>
            <a:extLst>
              <a:ext uri="{FF2B5EF4-FFF2-40B4-BE49-F238E27FC236}">
                <a16:creationId xmlns:a16="http://schemas.microsoft.com/office/drawing/2014/main" id="{B13607B7-6242-72FC-F4E7-2795F10E6C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641600"/>
            <a:ext cx="6607175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F14F49-E6C9-D322-A6CC-8B517833F52A}"/>
              </a:ext>
            </a:extLst>
          </p:cNvPr>
          <p:cNvSpPr/>
          <p:nvPr/>
        </p:nvSpPr>
        <p:spPr>
          <a:xfrm>
            <a:off x="3101975" y="3657600"/>
            <a:ext cx="1676400" cy="10525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lgerian" pitchFamily="82" charset="0"/>
              </a:rPr>
              <a:t>Video </a:t>
            </a:r>
          </a:p>
          <a:p>
            <a:pPr algn="ctr">
              <a:defRPr/>
            </a:pPr>
            <a:r>
              <a:rPr lang="en-US" dirty="0">
                <a:latin typeface="Algerian" pitchFamily="82" charset="0"/>
              </a:rPr>
              <a:t>On</a:t>
            </a:r>
          </a:p>
          <a:p>
            <a:pPr algn="ctr">
              <a:defRPr/>
            </a:pPr>
            <a:r>
              <a:rPr lang="en-US" dirty="0">
                <a:latin typeface="Algerian" pitchFamily="82" charset="0"/>
              </a:rPr>
              <a:t>HIIT</a:t>
            </a:r>
            <a:r>
              <a:rPr lang="en-US" dirty="0"/>
              <a:t> </a:t>
            </a:r>
          </a:p>
        </p:txBody>
      </p:sp>
      <p:sp>
        <p:nvSpPr>
          <p:cNvPr id="38941" name="Rectangle 17">
            <a:extLst>
              <a:ext uri="{FF2B5EF4-FFF2-40B4-BE49-F238E27FC236}">
                <a16:creationId xmlns:a16="http://schemas.microsoft.com/office/drawing/2014/main" id="{835C50EE-5EFA-3D17-649D-40C210856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3" y="1038225"/>
            <a:ext cx="114204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>
                <a:solidFill>
                  <a:srgbClr val="0000CC"/>
                </a:solidFill>
                <a:latin typeface="SutonnyMJ" pitchFamily="2" charset="0"/>
              </a:rPr>
              <a:t>K. nuvUv :</a:t>
            </a:r>
          </a:p>
          <a:p>
            <a:pPr algn="just"/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Walking as little as </a:t>
            </a:r>
            <a:r>
              <a:rPr lang="en-US" altLang="en-US" sz="2000" b="1">
                <a:solidFill>
                  <a:srgbClr val="FF01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en-US" altLang="en-US" sz="2000" b="1">
                <a:solidFill>
                  <a:srgbClr val="0101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000" b="1">
                <a:solidFill>
                  <a:srgbClr val="FF01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</a:t>
            </a:r>
            <a:r>
              <a:rPr lang="en-US" altLang="en-US" sz="2000" b="1">
                <a:solidFill>
                  <a:srgbClr val="0101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minutes </a:t>
            </a:r>
            <a:r>
              <a:rPr lang="en-US" altLang="en-US" sz="2000" b="1">
                <a:solidFill>
                  <a:srgbClr val="FF01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a meal 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can do the trick, </a:t>
            </a:r>
            <a:r>
              <a:rPr lang="en-US" altLang="en-US" sz="2000" b="1">
                <a:solidFill>
                  <a:srgbClr val="0101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Standing after a meal 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can help,</a:t>
            </a:r>
            <a:r>
              <a:rPr lang="en-US" alt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too                  </a:t>
            </a:r>
          </a:p>
          <a:p>
            <a:pPr algn="just"/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(</a:t>
            </a:r>
            <a:r>
              <a:rPr lang="en-US" altLang="en-US" sz="2000" b="1">
                <a:solidFill>
                  <a:srgbClr val="D000A3"/>
                </a:solidFill>
                <a:latin typeface="SutonnyMJ" pitchFamily="2" charset="0"/>
              </a:rPr>
              <a:t>LvIqvi c‡i 2-5 wgwbU </a:t>
            </a:r>
            <a:r>
              <a:rPr lang="en-US" altLang="en-US" sz="2000" b="1">
                <a:solidFill>
                  <a:srgbClr val="7030A0"/>
                </a:solidFill>
                <a:latin typeface="SutonnyMJ" pitchFamily="2" charset="0"/>
              </a:rPr>
              <a:t>nvuUv,</a:t>
            </a:r>
            <a:r>
              <a:rPr lang="en-US" altLang="en-US" sz="1100" b="1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altLang="en-US" sz="2000" b="1">
                <a:solidFill>
                  <a:srgbClr val="7030A0"/>
                </a:solidFill>
                <a:latin typeface="SutonnyMJ" pitchFamily="2" charset="0"/>
              </a:rPr>
              <a:t> we‡kl‡ÿ‡Î `uvov‡bv)</a:t>
            </a:r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A</a:t>
            </a:r>
            <a:r>
              <a:rPr lang="en-US" altLang="en-US" sz="2000">
                <a:solidFill>
                  <a:srgbClr val="D000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 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study in the </a:t>
            </a:r>
            <a:r>
              <a:rPr lang="en-US" altLang="en-US" sz="2000">
                <a:solidFill>
                  <a:srgbClr val="D000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Journal of Sports Medicine*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49534F9B-D535-0F62-E9EC-4BFEA73142EE}"/>
              </a:ext>
            </a:extLst>
          </p:cNvPr>
          <p:cNvGraphicFramePr>
            <a:graphicFrameLocks noGrp="1"/>
          </p:cNvGraphicFramePr>
          <p:nvPr/>
        </p:nvGraphicFramePr>
        <p:xfrm>
          <a:off x="219075" y="230188"/>
          <a:ext cx="273050" cy="365125"/>
        </p:xfrm>
        <a:graphic>
          <a:graphicData uri="http://schemas.openxmlformats.org/drawingml/2006/table">
            <a:tbl>
              <a:tblPr/>
              <a:tblGrid>
                <a:gridCol w="273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6" grpId="0" animBg="1"/>
      <p:bldP spid="16" grpId="1" animBg="1"/>
      <p:bldP spid="1743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594B9F-9C88-4D10-5632-9C75D13B05A7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6575425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950" name="Rectangle 7">
            <a:extLst>
              <a:ext uri="{FF2B5EF4-FFF2-40B4-BE49-F238E27FC236}">
                <a16:creationId xmlns:a16="http://schemas.microsoft.com/office/drawing/2014/main" id="{5A8330AB-2922-B725-0F88-D782A3116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849313"/>
            <a:ext cx="102108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40000"/>
              </a:lnSpc>
            </a:pPr>
            <a:endParaRPr lang="en-US" altLang="en-US" sz="2400" b="1">
              <a:solidFill>
                <a:srgbClr val="7030A0"/>
              </a:solidFill>
              <a:latin typeface="SutonnyMJ" pitchFamily="2" charset="0"/>
            </a:endParaRPr>
          </a:p>
          <a:p>
            <a:pPr algn="just" eaLnBrk="1" hangingPunct="1">
              <a:lnSpc>
                <a:spcPct val="40000"/>
              </a:lnSpc>
            </a:pPr>
            <a:r>
              <a:rPr lang="en-US" altLang="en-US" sz="2400" b="1">
                <a:solidFill>
                  <a:srgbClr val="7030A0"/>
                </a:solidFill>
                <a:latin typeface="SutonnyMJ" pitchFamily="2" charset="0"/>
              </a:rPr>
              <a:t>M. Ab</a:t>
            </a:r>
            <a:r>
              <a:rPr lang="en-US" altLang="en-US" sz="2400" b="1">
                <a:latin typeface="SutonnyMJ" pitchFamily="2" charset="0"/>
              </a:rPr>
              <a:t>¨</a:t>
            </a:r>
            <a:r>
              <a:rPr lang="en-US" altLang="en-US" sz="2400" b="1">
                <a:solidFill>
                  <a:srgbClr val="7030A0"/>
                </a:solidFill>
                <a:latin typeface="SutonnyMJ" pitchFamily="2" charset="0"/>
              </a:rPr>
              <a:t>vb¨ e</a:t>
            </a:r>
            <a:r>
              <a:rPr lang="en-US" altLang="en-US" sz="2400" b="1">
                <a:latin typeface="SutonnyMJ" pitchFamily="2" charset="0"/>
              </a:rPr>
              <a:t> ¨</a:t>
            </a:r>
            <a:r>
              <a:rPr lang="en-US" altLang="en-US" sz="2400" b="1">
                <a:solidFill>
                  <a:srgbClr val="7030A0"/>
                </a:solidFill>
                <a:latin typeface="SutonnyMJ" pitchFamily="2" charset="0"/>
              </a:rPr>
              <a:t>vqvg </a:t>
            </a:r>
            <a:r>
              <a:rPr lang="en-US" altLang="en-US" sz="2000" b="1">
                <a:solidFill>
                  <a:srgbClr val="0000CC"/>
                </a:solidFill>
                <a:latin typeface="SutonnyMJ" pitchFamily="2" charset="0"/>
              </a:rPr>
              <a:t>:</a:t>
            </a:r>
            <a:r>
              <a:rPr lang="en-US" altLang="en-US" sz="2000" b="1">
                <a:solidFill>
                  <a:schemeClr val="bg1"/>
                </a:solidFill>
                <a:latin typeface="SutonnyMJ" pitchFamily="2" charset="0"/>
              </a:rPr>
              <a:t> </a:t>
            </a:r>
          </a:p>
          <a:p>
            <a:pPr algn="just" eaLnBrk="1" hangingPunct="1">
              <a:lnSpc>
                <a:spcPct val="40000"/>
              </a:lnSpc>
            </a:pPr>
            <a:r>
              <a:rPr lang="en-US" altLang="en-US" sz="2000" b="1">
                <a:solidFill>
                  <a:schemeClr val="bg1"/>
                </a:solidFill>
                <a:latin typeface="SutonnyMJ" pitchFamily="2" charset="0"/>
              </a:rPr>
              <a:t> </a:t>
            </a:r>
          </a:p>
          <a:p>
            <a:pPr algn="just" eaLnBrk="1" hangingPunct="1">
              <a:lnSpc>
                <a:spcPct val="40000"/>
              </a:lnSpc>
            </a:pPr>
            <a:r>
              <a:rPr lang="en-US" altLang="en-US" b="1">
                <a:solidFill>
                  <a:schemeClr val="bg1"/>
                </a:solidFill>
                <a:latin typeface="SutonnyMJ" pitchFamily="2" charset="0"/>
              </a:rPr>
              <a:t>                      </a:t>
            </a:r>
            <a:r>
              <a:rPr lang="en-US" altLang="en-US" sz="1100" b="1">
                <a:solidFill>
                  <a:schemeClr val="bg1"/>
                </a:solidFill>
                <a:latin typeface="SutonnyMJ" pitchFamily="2" charset="0"/>
              </a:rPr>
              <a:t> </a:t>
            </a:r>
            <a:r>
              <a:rPr lang="en-US" altLang="en-US" b="1">
                <a:latin typeface="SutonnyMJ" pitchFamily="2" charset="0"/>
              </a:rPr>
              <a:t> </a:t>
            </a:r>
            <a:r>
              <a:rPr lang="en-US" altLang="en-US" sz="2000" b="1">
                <a:latin typeface="SutonnyMJ" pitchFamily="2" charset="0"/>
              </a:rPr>
              <a:t>†Ljv- fwjej</a:t>
            </a:r>
            <a:r>
              <a:rPr lang="en-US" altLang="en-US" sz="2000" b="1">
                <a:solidFill>
                  <a:srgbClr val="0000CC"/>
                </a:solidFill>
                <a:latin typeface="SutonnyMJ" pitchFamily="2" charset="0"/>
              </a:rPr>
              <a:t>/</a:t>
            </a:r>
            <a:r>
              <a:rPr lang="en-US" altLang="en-US" sz="2000" b="1">
                <a:latin typeface="SutonnyMJ" pitchFamily="2" charset="0"/>
              </a:rPr>
              <a:t>‡i‡KU</a:t>
            </a:r>
            <a:r>
              <a:rPr lang="en-US" altLang="en-US" sz="2000" b="1">
                <a:solidFill>
                  <a:srgbClr val="0000CC"/>
                </a:solidFill>
                <a:latin typeface="SutonnyMJ" pitchFamily="2" charset="0"/>
              </a:rPr>
              <a:t>/</a:t>
            </a:r>
            <a:r>
              <a:rPr lang="en-US" altLang="en-US" sz="2000" b="1">
                <a:latin typeface="SutonnyMJ" pitchFamily="2" charset="0"/>
              </a:rPr>
              <a:t>ev‡¯‹U</a:t>
            </a:r>
            <a:r>
              <a:rPr lang="en-US" altLang="en-US" sz="100" b="1">
                <a:latin typeface="SutonnyMJ" pitchFamily="2" charset="0"/>
              </a:rPr>
              <a:t> </a:t>
            </a:r>
            <a:r>
              <a:rPr lang="en-US" altLang="en-US" sz="2000" b="1">
                <a:latin typeface="SutonnyMJ" pitchFamily="2" charset="0"/>
              </a:rPr>
              <a:t>ej</a:t>
            </a:r>
            <a:r>
              <a:rPr lang="en-US" altLang="en-US" sz="2000" b="1">
                <a:solidFill>
                  <a:srgbClr val="0000CC"/>
                </a:solidFill>
                <a:latin typeface="SutonnyMJ" pitchFamily="2" charset="0"/>
              </a:rPr>
              <a:t>/</a:t>
            </a:r>
            <a:r>
              <a:rPr lang="en-US" altLang="en-US" sz="2000" b="1">
                <a:latin typeface="SutonnyMJ" pitchFamily="2" charset="0"/>
              </a:rPr>
              <a:t>dzUej</a:t>
            </a:r>
            <a:r>
              <a:rPr lang="en-US" altLang="en-US" sz="2000" b="1">
                <a:solidFill>
                  <a:srgbClr val="0000CC"/>
                </a:solidFill>
                <a:latin typeface="SutonnyMJ" pitchFamily="2" charset="0"/>
              </a:rPr>
              <a:t>/</a:t>
            </a:r>
            <a:r>
              <a:rPr lang="en-US" altLang="en-US" sz="2000" b="1">
                <a:latin typeface="SutonnyMJ" pitchFamily="2" charset="0"/>
              </a:rPr>
              <a:t>KvevwW</a:t>
            </a:r>
            <a:r>
              <a:rPr lang="en-US" altLang="en-US" sz="2000" b="1">
                <a:solidFill>
                  <a:srgbClr val="0000CC"/>
                </a:solidFill>
                <a:latin typeface="SutonnyMJ" pitchFamily="2" charset="0"/>
              </a:rPr>
              <a:t>/</a:t>
            </a:r>
            <a:r>
              <a:rPr lang="en-US" altLang="en-US" sz="2000" b="1">
                <a:latin typeface="SutonnyMJ" pitchFamily="2" charset="0"/>
              </a:rPr>
              <a:t>mu¨vZvi</a:t>
            </a:r>
            <a:r>
              <a:rPr lang="en-US" altLang="en-US" sz="2000" b="1">
                <a:solidFill>
                  <a:srgbClr val="0000CC"/>
                </a:solidFill>
                <a:latin typeface="SutonnyMJ" pitchFamily="2" charset="0"/>
              </a:rPr>
              <a:t>/</a:t>
            </a:r>
            <a:r>
              <a:rPr lang="en-US" altLang="en-US" sz="2000" b="1">
                <a:latin typeface="SutonnyMJ" pitchFamily="2" charset="0"/>
              </a:rPr>
              <a:t>ag©vbymv‡i cÖv_©bv</a:t>
            </a:r>
            <a:r>
              <a:rPr lang="en-US" altLang="en-US" sz="2000" b="1">
                <a:solidFill>
                  <a:srgbClr val="0000CC"/>
                </a:solidFill>
                <a:latin typeface="SutonnyMJ" pitchFamily="2" charset="0"/>
              </a:rPr>
              <a:t>/...</a:t>
            </a:r>
            <a:r>
              <a:rPr lang="en-US" altLang="en-US" b="1">
                <a:latin typeface="SutonnyMJ" pitchFamily="2" charset="0"/>
              </a:rPr>
              <a:t> </a:t>
            </a:r>
          </a:p>
          <a:p>
            <a:pPr algn="just" eaLnBrk="1" hangingPunct="1">
              <a:lnSpc>
                <a:spcPct val="40000"/>
              </a:lnSpc>
            </a:pPr>
            <a:r>
              <a:rPr lang="en-US" altLang="en-US" b="1">
                <a:solidFill>
                  <a:schemeClr val="bg1"/>
                </a:solidFill>
                <a:latin typeface="SutonnyMJ" pitchFamily="2" charset="0"/>
              </a:rPr>
              <a:t>    </a:t>
            </a:r>
          </a:p>
          <a:p>
            <a:pPr algn="just" eaLnBrk="1" hangingPunct="1">
              <a:lnSpc>
                <a:spcPct val="40000"/>
              </a:lnSpc>
            </a:pPr>
            <a:endParaRPr lang="en-US" altLang="en-US" b="1">
              <a:solidFill>
                <a:schemeClr val="bg1"/>
              </a:solidFill>
              <a:latin typeface="SutonnyMJ" pitchFamily="2" charset="0"/>
            </a:endParaRPr>
          </a:p>
          <a:p>
            <a:pPr algn="just" eaLnBrk="1" hangingPunct="1">
              <a:lnSpc>
                <a:spcPct val="40000"/>
              </a:lnSpc>
            </a:pPr>
            <a:endParaRPr lang="en-US" altLang="en-US" b="1">
              <a:solidFill>
                <a:srgbClr val="CC0000"/>
              </a:solidFill>
              <a:latin typeface="SutonnyMJ" pitchFamily="2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DD240143-A4F4-CC85-D924-588600C516B2}"/>
              </a:ext>
            </a:extLst>
          </p:cNvPr>
          <p:cNvSpPr/>
          <p:nvPr/>
        </p:nvSpPr>
        <p:spPr>
          <a:xfrm>
            <a:off x="11506200" y="6324600"/>
            <a:ext cx="381000" cy="228600"/>
          </a:xfrm>
          <a:prstGeom prst="rightArrow">
            <a:avLst/>
          </a:prstGeom>
          <a:solidFill>
            <a:srgbClr val="CC04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17F6FAA-6082-0967-85C2-041CD98C5EF6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960735"/>
          <a:ext cx="10972800" cy="35273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0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78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57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841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530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25585">
                <a:tc rowSpan="7">
                  <a:txBody>
                    <a:bodyPr/>
                    <a:lstStyle/>
                    <a:p>
                      <a:r>
                        <a:rPr lang="en-US" sz="2100" b="1" dirty="0">
                          <a:latin typeface="SutonnyMJ" pitchFamily="2" charset="0"/>
                        </a:rPr>
                        <a:t>                  </a:t>
                      </a:r>
                    </a:p>
                    <a:p>
                      <a:r>
                        <a:rPr lang="en-US" sz="2100" b="1" dirty="0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                    </a:t>
                      </a:r>
                      <a:r>
                        <a:rPr lang="en-US" sz="2100" b="1" dirty="0" err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M‡elYv</a:t>
                      </a:r>
                      <a:endParaRPr lang="en-US" sz="2100" b="1" dirty="0">
                        <a:solidFill>
                          <a:srgbClr val="7030A0"/>
                        </a:solidFill>
                        <a:latin typeface="SutonnyMJ" pitchFamily="2" charset="0"/>
                      </a:endParaRPr>
                    </a:p>
                    <a:p>
                      <a:r>
                        <a:rPr lang="en-US" sz="2200" b="1" baseline="0" dirty="0">
                          <a:latin typeface="SutonnyMJ" pitchFamily="2" charset="0"/>
                        </a:rPr>
                        <a:t> </a:t>
                      </a:r>
                      <a:endParaRPr lang="en-US" sz="2200" b="1" dirty="0">
                        <a:latin typeface="SutonnyMJ" pitchFamily="2" charset="0"/>
                      </a:endParaRPr>
                    </a:p>
                  </a:txBody>
                  <a:tcPr marL="0" marR="0" marT="0" marB="0" vert="vert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gridSpan="7">
                  <a:txBody>
                    <a:bodyPr/>
                    <a:lstStyle/>
                    <a:p>
                      <a:r>
                        <a:rPr lang="en-US" sz="1900" b="0" i="0" dirty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</a:t>
                      </a:r>
                      <a:r>
                        <a:rPr lang="en-US" sz="1900" b="0" i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Tailoring</a:t>
                      </a:r>
                      <a:r>
                        <a:rPr lang="en-US" sz="1900" b="0" i="0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: The Healthiest Profession</a:t>
                      </a:r>
                      <a:endParaRPr lang="en-US" sz="1900" b="1" i="0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680">
                <a:tc vMerge="1">
                  <a:txBody>
                    <a:bodyPr/>
                    <a:lstStyle/>
                    <a:p>
                      <a:endParaRPr lang="en-US" sz="2200" b="1" dirty="0"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grid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Door to Door</a:t>
                      </a:r>
                      <a:r>
                        <a:rPr lang="en-US" sz="2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Retrospective Observation Study,</a:t>
                      </a:r>
                      <a:r>
                        <a:rPr lang="en-US" sz="8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Dr. B R Chowdhury,</a:t>
                      </a:r>
                      <a:r>
                        <a:rPr lang="en-US" sz="2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lang="en-US" sz="2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INDIA</a:t>
                      </a:r>
                      <a:endParaRPr lang="en-US" sz="2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D000A3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D000A3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latin typeface="SutonnyMJ" pitchFamily="2" charset="0"/>
                        </a:rPr>
                        <a:t>KzwZ</a:t>
                      </a:r>
                      <a:r>
                        <a:rPr lang="en-US" sz="2000" b="1" dirty="0">
                          <a:latin typeface="SutonnyMJ" pitchFamily="2" charset="0"/>
                        </a:rPr>
                        <a:t>©</a:t>
                      </a:r>
                      <a:r>
                        <a:rPr lang="en-US" sz="20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SutonnyMJ" pitchFamily="2" charset="0"/>
                        </a:rPr>
                        <a:t>bMi</a:t>
                      </a:r>
                      <a:r>
                        <a:rPr lang="en-US" sz="2000" b="1" baseline="0" dirty="0">
                          <a:latin typeface="SutonnyMJ" pitchFamily="2" charset="0"/>
                        </a:rPr>
                        <a:t>,</a:t>
                      </a:r>
                      <a:r>
                        <a:rPr lang="en-US" sz="8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SutonnyMJ" pitchFamily="2" charset="0"/>
                        </a:rPr>
                        <a:t>BwÛqv</a:t>
                      </a:r>
                      <a:endParaRPr lang="en-US" sz="2000" b="1" dirty="0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571">
                <a:tc vMerge="1">
                  <a:txBody>
                    <a:bodyPr/>
                    <a:lstStyle/>
                    <a:p>
                      <a:endParaRPr lang="en-US" sz="2200" b="1" dirty="0"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B050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  <a:effectLst/>
                          <a:latin typeface="SutonnyMJ" pitchFamily="2" charset="0"/>
                        </a:rPr>
                        <a:t>msL¨v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 %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eqmmxgv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Kg©iZ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   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Kg©Kvj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†</a:t>
                      </a:r>
                      <a:r>
                        <a:rPr lang="en-US" sz="2000" b="1" baseline="0" dirty="0" err="1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ivM</a:t>
                      </a: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wRÄvmv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SutonnyMJ" pitchFamily="2" charset="0"/>
                        </a:rPr>
                        <a:t>                           </a:t>
                      </a:r>
                      <a:r>
                        <a:rPr lang="en-US" sz="2000" b="1" dirty="0" err="1">
                          <a:latin typeface="SutonnyMJ" pitchFamily="2" charset="0"/>
                        </a:rPr>
                        <a:t>djvdj</a:t>
                      </a:r>
                      <a:endParaRPr lang="en-US" sz="2000" b="1" dirty="0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SutonnyMJ" pitchFamily="2" charset="0"/>
                        </a:rPr>
                        <a:t> </a:t>
                      </a:r>
                      <a:r>
                        <a:rPr lang="en-US" sz="900" dirty="0"/>
                        <a:t>line with the previously done UK 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       Women’s Cohort Study</a:t>
                      </a:r>
                      <a:endParaRPr lang="en-US" sz="900" b="1" dirty="0">
                        <a:latin typeface="SutonnyMJ" pitchFamily="2" charset="0"/>
                      </a:endParaRPr>
                    </a:p>
                  </a:txBody>
                  <a:tcPr marL="0" marR="0" marT="0" marB="0" vert="vert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095">
                <a:tc vMerge="1">
                  <a:txBody>
                    <a:bodyPr/>
                    <a:lstStyle/>
                    <a:p>
                      <a:endParaRPr lang="en-US" sz="2200" b="1" dirty="0"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effectLst/>
                          <a:latin typeface="SutonnyMJ" pitchFamily="2" charset="0"/>
                        </a:rPr>
                        <a:t> 250Rb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89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cyiæl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r>
                        <a:rPr lang="en-US" sz="21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15-70 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3-45</a:t>
                      </a:r>
                    </a:p>
                    <a:p>
                      <a:pPr algn="ctr"/>
                      <a:r>
                        <a:rPr lang="en-US" sz="20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eQi</a:t>
                      </a:r>
                      <a:r>
                        <a:rPr lang="en-US" sz="21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r>
                        <a:rPr lang="en-US" sz="21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Mo 8 </a:t>
                      </a:r>
                      <a:r>
                        <a:rPr lang="en-US" sz="21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N›Uv</a:t>
                      </a:r>
                      <a:endParaRPr lang="en-US" sz="2100" b="1" dirty="0">
                        <a:solidFill>
                          <a:srgbClr val="D000A3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r>
                        <a:rPr lang="en-US" sz="2100" b="1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- </a:t>
                      </a:r>
                      <a:r>
                        <a:rPr lang="en-US" sz="21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wewc</a:t>
                      </a:r>
                      <a:endParaRPr lang="en-US" sz="2100" b="1" baseline="0" dirty="0">
                        <a:solidFill>
                          <a:srgbClr val="D000A3"/>
                        </a:solidFill>
                        <a:latin typeface="SutonnyMJ" pitchFamily="2" charset="0"/>
                      </a:endParaRPr>
                    </a:p>
                    <a:p>
                      <a:r>
                        <a:rPr lang="en-US" sz="2100" b="1" baseline="0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- </a:t>
                      </a:r>
                      <a:r>
                        <a:rPr lang="en-US" sz="2100" b="1" baseline="0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Wvq‡ewUm</a:t>
                      </a:r>
                      <a:endParaRPr lang="en-US" sz="2100" b="1" baseline="0" dirty="0">
                        <a:solidFill>
                          <a:srgbClr val="D000A3"/>
                        </a:solidFill>
                        <a:latin typeface="SutonnyMJ" pitchFamily="2" charset="0"/>
                      </a:endParaRPr>
                    </a:p>
                    <a:p>
                      <a:r>
                        <a:rPr lang="en-US" sz="2100" b="1" baseline="0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- ‡</a:t>
                      </a:r>
                      <a:r>
                        <a:rPr lang="en-US" sz="2100" b="1" baseline="0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gwWwmb</a:t>
                      </a:r>
                      <a:endParaRPr lang="en-US" sz="2100" b="1" baseline="0" dirty="0">
                        <a:solidFill>
                          <a:srgbClr val="D000A3"/>
                        </a:solidFill>
                        <a:latin typeface="SutonnyMJ" pitchFamily="2" charset="0"/>
                      </a:endParaRPr>
                    </a:p>
                    <a:p>
                      <a:r>
                        <a:rPr lang="en-US" sz="2100" b="1" baseline="0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- </a:t>
                      </a:r>
                      <a:r>
                        <a:rPr lang="en-US" sz="2100" b="1" baseline="0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cv‡q</a:t>
                      </a:r>
                      <a:r>
                        <a:rPr lang="en-US" sz="2100" b="1" baseline="0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100" b="1" baseline="0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e¨v_v</a:t>
                      </a:r>
                      <a:r>
                        <a:rPr lang="en-US" sz="2100" b="1" baseline="0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?</a:t>
                      </a:r>
                      <a:endParaRPr lang="en-US" sz="2100" b="1" dirty="0">
                        <a:solidFill>
                          <a:srgbClr val="D000A3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SutonnyMJ" pitchFamily="2" charset="0"/>
                        </a:rPr>
                        <a:t> cv</a:t>
                      </a:r>
                      <a:r>
                        <a:rPr lang="en-US" sz="20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SutonnyMJ" pitchFamily="2" charset="0"/>
                        </a:rPr>
                        <a:t>PvwjZ</a:t>
                      </a:r>
                      <a:r>
                        <a:rPr lang="en-US" sz="2000" b="1" baseline="0" dirty="0">
                          <a:latin typeface="SutonnyMJ" pitchFamily="2" charset="0"/>
                        </a:rPr>
                        <a:t> `</a:t>
                      </a:r>
                      <a:r>
                        <a:rPr lang="en-US" sz="2000" b="1" baseline="0" dirty="0" err="1">
                          <a:latin typeface="SutonnyMJ" pitchFamily="2" charset="0"/>
                        </a:rPr>
                        <a:t>wR©MY</a:t>
                      </a:r>
                      <a:r>
                        <a:rPr lang="en-US" sz="2000" b="1" baseline="0" dirty="0">
                          <a:latin typeface="SutonnyMJ" pitchFamily="2" charset="0"/>
                        </a:rPr>
                        <a:t> †</a:t>
                      </a:r>
                      <a:r>
                        <a:rPr lang="en-US" sz="2000" b="1" baseline="0" dirty="0" err="1">
                          <a:latin typeface="SutonnyMJ" pitchFamily="2" charset="0"/>
                        </a:rPr>
                        <a:t>Kvb</a:t>
                      </a:r>
                      <a:r>
                        <a:rPr lang="en-US" sz="2000" b="1" baseline="0" dirty="0">
                          <a:latin typeface="SutonnyMJ" pitchFamily="2" charset="0"/>
                        </a:rPr>
                        <a:t> †</a:t>
                      </a:r>
                      <a:r>
                        <a:rPr lang="en-US" sz="2000" b="1" baseline="0" dirty="0" err="1">
                          <a:latin typeface="SutonnyMJ" pitchFamily="2" charset="0"/>
                        </a:rPr>
                        <a:t>iv‡M</a:t>
                      </a:r>
                      <a:r>
                        <a:rPr lang="en-US" sz="20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SutonnyMJ" pitchFamily="2" charset="0"/>
                        </a:rPr>
                        <a:t>fz‡Mb</a:t>
                      </a:r>
                      <a:r>
                        <a:rPr lang="en-US" sz="20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SutonnyMJ" pitchFamily="2" charset="0"/>
                        </a:rPr>
                        <a:t>wb</a:t>
                      </a:r>
                      <a:endParaRPr lang="en-US" sz="2000" b="1" dirty="0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22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11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gwnjv</a:t>
                      </a:r>
                      <a:endParaRPr lang="en-US" sz="2100" b="1" dirty="0">
                        <a:solidFill>
                          <a:schemeClr val="tx1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latin typeface="SutonnyMJ" pitchFamily="2" charset="0"/>
                        </a:rPr>
                        <a:t> ¯^v¯’¨ </a:t>
                      </a:r>
                      <a:r>
                        <a:rPr lang="en-US" sz="2000" b="1" baseline="0" dirty="0" err="1">
                          <a:latin typeface="SutonnyMJ" pitchFamily="2" charset="0"/>
                        </a:rPr>
                        <a:t>mgm¨vq</a:t>
                      </a:r>
                      <a:r>
                        <a:rPr lang="en-US" sz="20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>
                          <a:latin typeface="SutonnyMJ" pitchFamily="2" charset="0"/>
                        </a:rPr>
                        <a:t> ‡</a:t>
                      </a:r>
                      <a:r>
                        <a:rPr lang="en-US" sz="2000" b="1" dirty="0" err="1">
                          <a:latin typeface="SutonnyMJ" pitchFamily="2" charset="0"/>
                        </a:rPr>
                        <a:t>Kvb</a:t>
                      </a:r>
                      <a:r>
                        <a:rPr lang="en-US" sz="20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SutonnyMJ" pitchFamily="2" charset="0"/>
                        </a:rPr>
                        <a:t>Ilya</a:t>
                      </a:r>
                      <a:r>
                        <a:rPr lang="en-US" sz="20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SutonnyMJ" pitchFamily="2" charset="0"/>
                        </a:rPr>
                        <a:t>MÖnb</a:t>
                      </a:r>
                      <a:r>
                        <a:rPr lang="en-US" sz="20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SutonnyMJ" pitchFamily="2" charset="0"/>
                        </a:rPr>
                        <a:t>K‡ib</a:t>
                      </a:r>
                      <a:r>
                        <a:rPr lang="en-US" sz="20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SutonnyMJ" pitchFamily="2" charset="0"/>
                        </a:rPr>
                        <a:t>wb</a:t>
                      </a:r>
                      <a:endParaRPr lang="en-US" sz="2000" b="1" dirty="0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585">
                <a:tc vMerge="1">
                  <a:txBody>
                    <a:bodyPr/>
                    <a:lstStyle/>
                    <a:p>
                      <a:endParaRPr lang="en-US" sz="2100" b="1" dirty="0"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gridSpan="8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SutonnyMJ" pitchFamily="2" charset="0"/>
                        </a:rPr>
                        <a:t>  </a:t>
                      </a:r>
                      <a:r>
                        <a:rPr lang="en-US" sz="1400" b="1" dirty="0" err="1">
                          <a:latin typeface="SutonnyMJ" pitchFamily="2" charset="0"/>
                        </a:rPr>
                        <a:t>Avgiv</a:t>
                      </a:r>
                      <a:r>
                        <a:rPr lang="en-US" sz="14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1400" b="1" baseline="0" dirty="0" err="1">
                          <a:latin typeface="SutonnyMJ" pitchFamily="2" charset="0"/>
                        </a:rPr>
                        <a:t>hv</a:t>
                      </a:r>
                      <a:r>
                        <a:rPr lang="en-US" sz="14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1400" b="1" baseline="0" dirty="0" err="1">
                          <a:latin typeface="SutonnyMJ" pitchFamily="2" charset="0"/>
                        </a:rPr>
                        <a:t>cvwi</a:t>
                      </a:r>
                      <a:r>
                        <a:rPr lang="en-US" sz="1400" b="1" baseline="0" dirty="0">
                          <a:latin typeface="SutonnyMJ" pitchFamily="2" charset="0"/>
                        </a:rPr>
                        <a:t> : </a:t>
                      </a:r>
                      <a:r>
                        <a:rPr lang="en-US" altLang="en-US" sz="1400" b="1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Awd‡m</a:t>
                      </a:r>
                      <a:r>
                        <a:rPr lang="en-US" altLang="en-US" sz="1400" b="1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‡</a:t>
                      </a:r>
                      <a:r>
                        <a:rPr lang="en-US" altLang="en-US" sz="1400" b="1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Pqv‡i</a:t>
                      </a:r>
                      <a:r>
                        <a:rPr lang="en-US" altLang="en-US" sz="14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1400" b="1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e‡mB</a:t>
                      </a:r>
                      <a:r>
                        <a:rPr lang="en-US" altLang="en-US" sz="1400" b="1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,</a:t>
                      </a:r>
                      <a:r>
                        <a:rPr lang="en-US" altLang="en-US" sz="5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1400" b="1" baseline="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cv‡qi</a:t>
                      </a:r>
                      <a:r>
                        <a:rPr lang="en-US" altLang="en-US" sz="14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1400" b="1" baseline="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wb‡P</a:t>
                      </a:r>
                      <a:r>
                        <a:rPr lang="en-US" altLang="en-US" sz="14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1400" b="1" baseline="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wKQy</a:t>
                      </a:r>
                      <a:r>
                        <a:rPr lang="en-US" altLang="en-US" sz="14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1400" b="1" baseline="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w`‡q</a:t>
                      </a:r>
                      <a:r>
                        <a:rPr lang="en-US" altLang="en-US" sz="14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1400" b="1" baseline="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cv‡qi</a:t>
                      </a:r>
                      <a:r>
                        <a:rPr lang="en-US" altLang="en-US" sz="1400" b="1" baseline="0" dirty="0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 †</a:t>
                      </a:r>
                      <a:r>
                        <a:rPr lang="en-US" altLang="en-US" sz="1400" b="1" baseline="0" dirty="0" err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Mvovwj</a:t>
                      </a:r>
                      <a:r>
                        <a:rPr lang="en-US" altLang="en-US" sz="14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1400" b="1" baseline="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Dc‡i-wb‡P</a:t>
                      </a:r>
                      <a:r>
                        <a:rPr lang="en-US" altLang="en-US" sz="14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,</a:t>
                      </a:r>
                      <a:r>
                        <a:rPr lang="en-US" altLang="en-US" sz="7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1400" b="1" baseline="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DVv-bvgv</a:t>
                      </a:r>
                      <a:r>
                        <a:rPr lang="en-US" altLang="en-US" sz="14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1400" b="1" baseline="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Ki‡Z</a:t>
                      </a:r>
                      <a:r>
                        <a:rPr lang="en-US" altLang="en-US" sz="14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1400" b="1" baseline="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cvwi</a:t>
                      </a:r>
                      <a:r>
                        <a:rPr lang="en-US" altLang="en-US" sz="14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1400" b="1" baseline="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mva¨gZ</a:t>
                      </a:r>
                      <a:r>
                        <a:rPr lang="en-US" altLang="en-US" sz="14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1400" b="1" baseline="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AšÍZ</a:t>
                      </a:r>
                      <a:r>
                        <a:rPr lang="en-US" altLang="en-US" sz="14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: </a:t>
                      </a:r>
                      <a:r>
                        <a:rPr lang="en-US" altLang="en-US" sz="1400" b="1" baseline="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w`‡b</a:t>
                      </a:r>
                      <a:r>
                        <a:rPr lang="en-US" altLang="en-US" sz="14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30-40 </a:t>
                      </a:r>
                      <a:r>
                        <a:rPr lang="en-US" altLang="en-US" sz="1400" b="1" baseline="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evi</a:t>
                      </a:r>
                      <a:r>
                        <a:rPr lang="en-US" altLang="en-US" sz="14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1400" b="1" baseline="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K‡i</a:t>
                      </a:r>
                      <a:r>
                        <a:rPr lang="en-US" altLang="en-US" sz="14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1400" b="1" baseline="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w`‡b</a:t>
                      </a:r>
                      <a:r>
                        <a:rPr lang="en-US" altLang="en-US" sz="14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2-3 </a:t>
                      </a:r>
                      <a:r>
                        <a:rPr lang="en-US" altLang="en-US" sz="1400" b="1" baseline="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evi</a:t>
                      </a:r>
                      <a:r>
                        <a:rPr lang="en-US" altLang="en-US" sz="14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G‡ZB G </a:t>
                      </a:r>
                      <a:r>
                        <a:rPr lang="en-US" altLang="en-US" sz="1400" b="1" baseline="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mydj</a:t>
                      </a:r>
                      <a:r>
                        <a:rPr lang="en-US" altLang="en-US" sz="14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1400" b="1" baseline="0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wgj‡e</a:t>
                      </a:r>
                      <a:r>
                        <a:rPr lang="en-US" altLang="en-US" sz="1400" b="1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|</a:t>
                      </a:r>
                      <a:endParaRPr lang="en-US" sz="1400" b="1" dirty="0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 sz="2100" b="1" dirty="0">
                        <a:solidFill>
                          <a:srgbClr val="D000A3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 sz="2100" b="1" dirty="0">
                        <a:solidFill>
                          <a:srgbClr val="D000A3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 sz="2100" b="1" dirty="0">
                        <a:solidFill>
                          <a:srgbClr val="D000A3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 sz="2100" b="1" dirty="0">
                        <a:solidFill>
                          <a:srgbClr val="D000A3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1" dirty="0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585">
                <a:tc vMerge="1">
                  <a:txBody>
                    <a:bodyPr/>
                    <a:lstStyle/>
                    <a:p>
                      <a:endParaRPr lang="en-US" sz="2200" b="1" dirty="0">
                        <a:latin typeface="SutonnyMJ" pitchFamily="2" charset="0"/>
                      </a:endParaRPr>
                    </a:p>
                  </a:txBody>
                  <a:tcPr marL="0" marR="0" marT="0" marB="0" vert="vert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 https://biswaroop.com/tailoringobservationalstudy </a:t>
                      </a:r>
                      <a:r>
                        <a:rPr lang="en-US" sz="1050" dirty="0">
                          <a:solidFill>
                            <a:srgbClr val="0101C5"/>
                          </a:solidFill>
                        </a:rPr>
                        <a:t>H</a:t>
                      </a:r>
                      <a:r>
                        <a:rPr lang="en-US" sz="1050" dirty="0"/>
                        <a:t>andling </a:t>
                      </a:r>
                      <a:r>
                        <a:rPr lang="en-US" sz="1050" dirty="0">
                          <a:solidFill>
                            <a:srgbClr val="0101C5"/>
                          </a:solidFill>
                        </a:rPr>
                        <a:t>E</a:t>
                      </a:r>
                      <a:r>
                        <a:rPr lang="en-US" sz="1050" dirty="0"/>
                        <a:t>mergencies, </a:t>
                      </a:r>
                      <a:r>
                        <a:rPr lang="en-US" sz="1050" dirty="0">
                          <a:solidFill>
                            <a:srgbClr val="0101C5"/>
                          </a:solidFill>
                        </a:rPr>
                        <a:t>L</a:t>
                      </a:r>
                      <a:r>
                        <a:rPr lang="en-US" sz="1050" dirty="0"/>
                        <a:t>ifestyle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 d</a:t>
                      </a:r>
                      <a:r>
                        <a:rPr lang="en-US" sz="1050" dirty="0"/>
                        <a:t>iseases &amp; </a:t>
                      </a:r>
                      <a:r>
                        <a:rPr lang="en-US" sz="1050" dirty="0">
                          <a:solidFill>
                            <a:srgbClr val="0101C5"/>
                          </a:solidFill>
                        </a:rPr>
                        <a:t>P</a:t>
                      </a:r>
                      <a:r>
                        <a:rPr lang="en-US" sz="1050" dirty="0"/>
                        <a:t>ain,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dirty="0">
                          <a:solidFill>
                            <a:srgbClr val="0101C5"/>
                          </a:solidFill>
                        </a:rPr>
                        <a:t>H.E.L.P</a:t>
                      </a:r>
                      <a:r>
                        <a:rPr lang="en-US" sz="1050" baseline="0" dirty="0">
                          <a:solidFill>
                            <a:schemeClr val="tx1"/>
                          </a:solidFill>
                        </a:rPr>
                        <a:t> Book</a:t>
                      </a:r>
                      <a:r>
                        <a:rPr lang="en-US" sz="1050" dirty="0"/>
                        <a:t>, Dr. </a:t>
                      </a:r>
                      <a:r>
                        <a:rPr lang="en-US" sz="1050" dirty="0" err="1"/>
                        <a:t>Biswaroop</a:t>
                      </a:r>
                      <a:r>
                        <a:rPr lang="en-US" sz="1050" dirty="0"/>
                        <a:t> Roy Chowdhury,Section-2,</a:t>
                      </a:r>
                      <a:r>
                        <a:rPr lang="en-US" sz="1050" baseline="0" dirty="0"/>
                        <a:t>Page-66</a:t>
                      </a:r>
                      <a:endParaRPr lang="en-US" sz="1050" b="1" dirty="0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9953" name="Picture 28" descr="C:\Users\Dell\Downloads\WhatsApp Image 2024-07-11 at 11.26.51 AM.jpeg">
            <a:extLst>
              <a:ext uri="{FF2B5EF4-FFF2-40B4-BE49-F238E27FC236}">
                <a16:creationId xmlns:a16="http://schemas.microsoft.com/office/drawing/2014/main" id="{F5A3A276-6F61-49ED-4D5D-8298F8FCF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4" b="4779"/>
          <a:stretch>
            <a:fillRect/>
          </a:stretch>
        </p:blipFill>
        <p:spPr bwMode="auto">
          <a:xfrm>
            <a:off x="8610600" y="660400"/>
            <a:ext cx="289560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4" name="Picture 30" descr="C:\Users\Dell\Downloads\WhatsApp Image 2024-07-11 at 11.32.08 AM.jpeg">
            <a:extLst>
              <a:ext uri="{FF2B5EF4-FFF2-40B4-BE49-F238E27FC236}">
                <a16:creationId xmlns:a16="http://schemas.microsoft.com/office/drawing/2014/main" id="{558A2C85-26E1-7C14-B7F4-4C5A0B346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51000"/>
            <a:ext cx="13477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5" name="Picture 32" descr="C:\Users\Dell\Downloads\WhatsApp Image 2024-07-11 at 11.32.09 AM.jpeg">
            <a:extLst>
              <a:ext uri="{FF2B5EF4-FFF2-40B4-BE49-F238E27FC236}">
                <a16:creationId xmlns:a16="http://schemas.microsoft.com/office/drawing/2014/main" id="{C4E2C264-4E84-96AE-6FD5-D103352ED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/>
          <a:stretch>
            <a:fillRect/>
          </a:stretch>
        </p:blipFill>
        <p:spPr bwMode="auto">
          <a:xfrm>
            <a:off x="5430838" y="1477963"/>
            <a:ext cx="1198562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6" name="Picture 21">
            <a:extLst>
              <a:ext uri="{FF2B5EF4-FFF2-40B4-BE49-F238E27FC236}">
                <a16:creationId xmlns:a16="http://schemas.microsoft.com/office/drawing/2014/main" id="{A679CFF7-EFA9-9524-3F14-0D070DD61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t="1366" r="17564" b="54996"/>
          <a:stretch>
            <a:fillRect/>
          </a:stretch>
        </p:blipFill>
        <p:spPr bwMode="auto">
          <a:xfrm>
            <a:off x="6815138" y="1439863"/>
            <a:ext cx="1784350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7" name="Rectangle 7">
            <a:extLst>
              <a:ext uri="{FF2B5EF4-FFF2-40B4-BE49-F238E27FC236}">
                <a16:creationId xmlns:a16="http://schemas.microsoft.com/office/drawing/2014/main" id="{564FDC9D-C61E-CC38-3DF1-1D4AB0831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449513"/>
            <a:ext cx="264160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>
                <a:solidFill>
                  <a:srgbClr val="0000CC"/>
                </a:solidFill>
                <a:latin typeface="SutonnyMJ" pitchFamily="2" charset="0"/>
              </a:rPr>
              <a:t>N. Awd‡m e‡m †_‡K e¨vqvg :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9BAFED7-E47B-4BC9-C6FE-F972654E36B8}"/>
              </a:ext>
            </a:extLst>
          </p:cNvPr>
          <p:cNvSpPr>
            <a:spLocks noGrp="1"/>
          </p:cNvSpPr>
          <p:nvPr/>
        </p:nvSpPr>
        <p:spPr>
          <a:xfrm>
            <a:off x="179388" y="203200"/>
            <a:ext cx="11860212" cy="45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 eaLnBrk="1" hangingPunct="1">
              <a:lnSpc>
                <a:spcPct val="50000"/>
              </a:lnSpc>
              <a:defRPr/>
            </a:pPr>
            <a:endParaRPr lang="en-US" altLang="en-US" sz="200" b="1" dirty="0">
              <a:solidFill>
                <a:srgbClr val="0070C0"/>
              </a:solidFill>
              <a:latin typeface="SutonnyMJ" pitchFamily="2" charset="0"/>
              <a:ea typeface="SutonnyMJ" pitchFamily="2" charset="0"/>
              <a:cs typeface="SutonnyMJ" pitchFamily="2" charset="0"/>
            </a:endParaRPr>
          </a:p>
          <a:p>
            <a:pPr algn="ctr" eaLnBrk="1" hangingPunct="1">
              <a:lnSpc>
                <a:spcPct val="50000"/>
              </a:lnSpc>
              <a:defRPr/>
            </a:pPr>
            <a:endParaRPr lang="en-US" altLang="en-US" sz="1050" b="1" dirty="0">
              <a:solidFill>
                <a:srgbClr val="0070C0"/>
              </a:solidFill>
              <a:latin typeface="SutonnyMJ" pitchFamily="2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NUTRITION &amp;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PHYSICAL FITNESS -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Movements</a:t>
            </a:r>
            <a:r>
              <a:rPr lang="en-US" altLang="en-US" sz="1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000" b="1" dirty="0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O </a:t>
            </a:r>
            <a:r>
              <a:rPr lang="en-US" altLang="en-US" sz="2000" b="1" dirty="0" err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Gi</a:t>
            </a:r>
            <a:r>
              <a:rPr lang="en-US" altLang="en-US" sz="2000" b="1" dirty="0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 M </a:t>
            </a:r>
            <a:r>
              <a:rPr lang="en-US" altLang="en-US" sz="2000" b="1" dirty="0">
                <a:solidFill>
                  <a:schemeClr val="tx1"/>
                </a:solidFill>
                <a:latin typeface="SutonnyMJ" pitchFamily="2" charset="0"/>
                <a:cs typeface="Times New Roman" pitchFamily="18" charset="0"/>
              </a:rPr>
              <a:t>I </a:t>
            </a:r>
            <a:r>
              <a:rPr lang="en-US" altLang="en-US" sz="2000" b="1" dirty="0">
                <a:solidFill>
                  <a:srgbClr val="FFFF00"/>
                </a:solidFill>
                <a:latin typeface="SutonnyMJ" pitchFamily="2" charset="0"/>
                <a:cs typeface="Times New Roman" pitchFamily="18" charset="0"/>
              </a:rPr>
              <a:t>N</a:t>
            </a: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  <a:cs typeface="Times New Roman" pitchFamily="18" charset="0"/>
              </a:rPr>
              <a:t>)...</a:t>
            </a:r>
            <a:endParaRPr lang="en-US" sz="20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4EC614B-C9FC-CFE8-A1DD-6CF4EB0E5ACC}"/>
              </a:ext>
            </a:extLst>
          </p:cNvPr>
          <p:cNvGraphicFramePr>
            <a:graphicFrameLocks noGrp="1"/>
          </p:cNvGraphicFramePr>
          <p:nvPr/>
        </p:nvGraphicFramePr>
        <p:xfrm>
          <a:off x="11764963" y="244475"/>
          <a:ext cx="274637" cy="365125"/>
        </p:xfrm>
        <a:graphic>
          <a:graphicData uri="http://schemas.openxmlformats.org/drawingml/2006/table">
            <a:tbl>
              <a:tblPr/>
              <a:tblGrid>
                <a:gridCol w="274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A425660A-F2BC-A3C0-8228-2CFF579ADFAB}"/>
              </a:ext>
            </a:extLst>
          </p:cNvPr>
          <p:cNvGraphicFramePr>
            <a:graphicFrameLocks noGrp="1"/>
          </p:cNvGraphicFramePr>
          <p:nvPr/>
        </p:nvGraphicFramePr>
        <p:xfrm>
          <a:off x="219075" y="230188"/>
          <a:ext cx="273050" cy="365125"/>
        </p:xfrm>
        <a:graphic>
          <a:graphicData uri="http://schemas.openxmlformats.org/drawingml/2006/table">
            <a:tbl>
              <a:tblPr/>
              <a:tblGrid>
                <a:gridCol w="273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Dell\Downloads\WhatsApp Image 2024-10-22 at 9.45.56 AM.jpeg">
            <a:extLst>
              <a:ext uri="{FF2B5EF4-FFF2-40B4-BE49-F238E27FC236}">
                <a16:creationId xmlns:a16="http://schemas.microsoft.com/office/drawing/2014/main" id="{4B6CBB5E-C455-3EBE-CB3A-A2BE2E307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"/>
          <a:stretch>
            <a:fillRect/>
          </a:stretch>
        </p:blipFill>
        <p:spPr bwMode="auto">
          <a:xfrm>
            <a:off x="1866900" y="685800"/>
            <a:ext cx="8534400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1">
            <a:extLst>
              <a:ext uri="{FF2B5EF4-FFF2-40B4-BE49-F238E27FC236}">
                <a16:creationId xmlns:a16="http://schemas.microsoft.com/office/drawing/2014/main" id="{138F4A29-74CB-E1CE-38A2-8DF5F8BAF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715000"/>
            <a:ext cx="1089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0000CC"/>
                </a:solidFill>
                <a:latin typeface="SutonnyMJ" pitchFamily="2" charset="0"/>
              </a:rPr>
              <a:t>Awd‡m ‡Pqv‡i e‡m †_‡KB,</a:t>
            </a:r>
            <a:r>
              <a:rPr lang="en-US" altLang="en-US" sz="600" b="1">
                <a:solidFill>
                  <a:srgbClr val="0000CC"/>
                </a:solidFill>
                <a:latin typeface="SutonnyMJ" pitchFamily="2" charset="0"/>
              </a:rPr>
              <a:t> </a:t>
            </a:r>
            <a:r>
              <a:rPr lang="en-US" altLang="en-US" sz="1600" b="1">
                <a:solidFill>
                  <a:srgbClr val="0000CC"/>
                </a:solidFill>
                <a:latin typeface="SutonnyMJ" pitchFamily="2" charset="0"/>
              </a:rPr>
              <a:t>cv‡qi wb‡P wKQy GKUv w`‡q cv‡qi</a:t>
            </a:r>
            <a:r>
              <a:rPr lang="en-US" altLang="en-US" sz="1600" b="1">
                <a:solidFill>
                  <a:srgbClr val="7030A0"/>
                </a:solidFill>
                <a:latin typeface="SutonnyMJ" pitchFamily="2" charset="0"/>
              </a:rPr>
              <a:t> †Mvovwj</a:t>
            </a:r>
            <a:r>
              <a:rPr lang="en-US" altLang="en-US" sz="1600" b="1">
                <a:solidFill>
                  <a:srgbClr val="0000CC"/>
                </a:solidFill>
                <a:latin typeface="SutonnyMJ" pitchFamily="2" charset="0"/>
              </a:rPr>
              <a:t> Dc‡i-wb‡P,</a:t>
            </a:r>
            <a:r>
              <a:rPr lang="en-US" altLang="en-US" sz="700" b="1">
                <a:solidFill>
                  <a:srgbClr val="0000CC"/>
                </a:solidFill>
                <a:latin typeface="SutonnyMJ" pitchFamily="2" charset="0"/>
              </a:rPr>
              <a:t> </a:t>
            </a:r>
            <a:r>
              <a:rPr lang="en-US" altLang="en-US" sz="1600" b="1">
                <a:solidFill>
                  <a:srgbClr val="0000CC"/>
                </a:solidFill>
                <a:latin typeface="SutonnyMJ" pitchFamily="2" charset="0"/>
              </a:rPr>
              <a:t>DVv-bvgv Ki‡Z cvwi mva¨gZ AšÍZ:</a:t>
            </a:r>
            <a:r>
              <a:rPr lang="en-US" altLang="en-US" sz="1600" b="1">
                <a:solidFill>
                  <a:srgbClr val="CC04A1"/>
                </a:solidFill>
                <a:latin typeface="SutonnyMJ" pitchFamily="2" charset="0"/>
              </a:rPr>
              <a:t> cÖwZevi LvIqvi c‡i 30-40 evi</a:t>
            </a:r>
            <a:r>
              <a:rPr lang="en-US" altLang="en-US" sz="1600" b="1">
                <a:solidFill>
                  <a:srgbClr val="0000CC"/>
                </a:solidFill>
                <a:latin typeface="SutonnyMJ" pitchFamily="2" charset="0"/>
              </a:rPr>
              <a:t>, hvi d‡j  M‡elYvq cÖ`Ë mydj ‡c‡Z cvwi|</a:t>
            </a:r>
            <a:endParaRPr lang="en-US" altLang="en-US" sz="1600"/>
          </a:p>
        </p:txBody>
      </p:sp>
      <p:pic>
        <p:nvPicPr>
          <p:cNvPr id="4" name="Picture 21">
            <a:extLst>
              <a:ext uri="{FF2B5EF4-FFF2-40B4-BE49-F238E27FC236}">
                <a16:creationId xmlns:a16="http://schemas.microsoft.com/office/drawing/2014/main" id="{13A33D14-62D5-5FF9-EB47-3A79258D3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t="2927" r="17564" b="54997"/>
          <a:stretch>
            <a:fillRect/>
          </a:stretch>
        </p:blipFill>
        <p:spPr bwMode="auto">
          <a:xfrm>
            <a:off x="1981200" y="719138"/>
            <a:ext cx="443388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9A471308-A136-E34F-2917-4EA8F03ECA80}"/>
              </a:ext>
            </a:extLst>
          </p:cNvPr>
          <p:cNvSpPr>
            <a:spLocks noGrp="1"/>
          </p:cNvSpPr>
          <p:nvPr/>
        </p:nvSpPr>
        <p:spPr>
          <a:xfrm>
            <a:off x="242888" y="238125"/>
            <a:ext cx="11707812" cy="36512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 fontScale="92500" lnSpcReduction="10000"/>
          </a:bodyPr>
          <a:lstStyle/>
          <a:p>
            <a:pPr algn="ctr" eaLnBrk="1" hangingPunct="1">
              <a:lnSpc>
                <a:spcPct val="30000"/>
              </a:lnSpc>
              <a:defRPr/>
            </a:pPr>
            <a:endParaRPr lang="en-US" altLang="en-US" sz="600" b="1" dirty="0">
              <a:solidFill>
                <a:srgbClr val="FFFFFF"/>
              </a:solidFill>
              <a:cs typeface="Arial" pitchFamily="34" charset="0"/>
            </a:endParaRPr>
          </a:p>
          <a:p>
            <a:pPr algn="ctr" eaLnBrk="1" hangingPunct="1">
              <a:lnSpc>
                <a:spcPct val="30000"/>
              </a:lnSpc>
              <a:defRPr/>
            </a:pPr>
            <a:endParaRPr lang="en-US" altLang="en-US" sz="600" b="1" dirty="0">
              <a:solidFill>
                <a:srgbClr val="FFFFFF"/>
              </a:solidFill>
              <a:cs typeface="Arial" pitchFamily="34" charset="0"/>
            </a:endParaRPr>
          </a:p>
          <a:p>
            <a:pPr algn="ctr" eaLnBrk="1" hangingPunct="1">
              <a:lnSpc>
                <a:spcPct val="30000"/>
              </a:lnSpc>
              <a:defRPr/>
            </a:pPr>
            <a:endParaRPr lang="en-US" altLang="en-US" sz="600" b="1" dirty="0">
              <a:solidFill>
                <a:srgbClr val="FFFFFF"/>
              </a:solidFill>
              <a:cs typeface="Arial" pitchFamily="34" charset="0"/>
            </a:endParaRPr>
          </a:p>
          <a:p>
            <a:pPr algn="ctr" eaLnBrk="1" hangingPunct="1">
              <a:lnSpc>
                <a:spcPct val="30000"/>
              </a:lnSpc>
              <a:defRPr/>
            </a:pPr>
            <a:r>
              <a:rPr lang="en-US" altLang="en-US" sz="600" b="1" dirty="0">
                <a:solidFill>
                  <a:srgbClr val="FFFFFF"/>
                </a:solidFill>
                <a:cs typeface="Arial" pitchFamily="34" charset="0"/>
              </a:rPr>
              <a:t>{</a:t>
            </a:r>
          </a:p>
          <a:p>
            <a:pPr algn="ctr" eaLnBrk="1" hangingPunct="1">
              <a:lnSpc>
                <a:spcPct val="30000"/>
              </a:lnSpc>
              <a:defRPr/>
            </a:pPr>
            <a:endParaRPr lang="en-US" altLang="en-US" sz="1400" b="1" dirty="0">
              <a:solidFill>
                <a:srgbClr val="FFFFFF"/>
              </a:solidFill>
              <a:latin typeface="Gill Sans MT Condensed" pitchFamily="34" charset="0"/>
              <a:cs typeface="Arial" pitchFamily="34" charset="0"/>
            </a:endParaRPr>
          </a:p>
          <a:p>
            <a:pPr algn="ctr" eaLnBrk="1" hangingPunct="1">
              <a:lnSpc>
                <a:spcPct val="30000"/>
              </a:lnSpc>
              <a:defRPr/>
            </a:pPr>
            <a:endParaRPr lang="en-US" sz="2600" b="1" dirty="0">
              <a:solidFill>
                <a:srgbClr val="0070C0"/>
              </a:solidFill>
              <a:latin typeface="SutonnyMJ" pitchFamily="2" charset="0"/>
            </a:endParaRPr>
          </a:p>
          <a:p>
            <a:pPr algn="ctr" eaLnBrk="1" hangingPunct="1">
              <a:lnSpc>
                <a:spcPct val="30000"/>
              </a:lnSpc>
              <a:defRPr/>
            </a:pPr>
            <a:r>
              <a:rPr lang="en-US" sz="2600" b="1" dirty="0" err="1">
                <a:solidFill>
                  <a:srgbClr val="0070C0"/>
                </a:solidFill>
                <a:latin typeface="SutonnyMJ" pitchFamily="2" charset="0"/>
              </a:rPr>
              <a:t>K¨vjwi</a:t>
            </a:r>
            <a:r>
              <a:rPr lang="en-US" sz="2600" b="1" dirty="0">
                <a:solidFill>
                  <a:srgbClr val="0070C0"/>
                </a:solidFill>
                <a:latin typeface="SutonnyMJ" pitchFamily="2" charset="0"/>
              </a:rPr>
              <a:t> </a:t>
            </a:r>
            <a:r>
              <a:rPr lang="en-US" altLang="en-US" sz="2600" b="1" dirty="0">
                <a:solidFill>
                  <a:srgbClr val="0070C0"/>
                </a:solidFill>
                <a:latin typeface="SutonnyMJ" pitchFamily="2" charset="0"/>
              </a:rPr>
              <a:t>I Avbymw½K </a:t>
            </a:r>
            <a:r>
              <a:rPr lang="en-US" altLang="en-US" sz="2600" b="1" dirty="0" err="1">
                <a:solidFill>
                  <a:srgbClr val="0070C0"/>
                </a:solidFill>
                <a:latin typeface="SutonnyMJ" pitchFamily="2" charset="0"/>
              </a:rPr>
              <a:t>K_v</a:t>
            </a:r>
            <a:endParaRPr lang="en-US" altLang="en-US" sz="2600" b="1" dirty="0">
              <a:solidFill>
                <a:srgbClr val="0070C0"/>
              </a:solidFill>
              <a:latin typeface="SutonnyMJ" pitchFamily="2" charset="0"/>
              <a:cs typeface="Arial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67FECB9-2B73-1B89-1F6A-B9C3EA4D7AD5}"/>
              </a:ext>
            </a:extLst>
          </p:cNvPr>
          <p:cNvGraphicFramePr>
            <a:graphicFrameLocks noGrp="1"/>
          </p:cNvGraphicFramePr>
          <p:nvPr/>
        </p:nvGraphicFramePr>
        <p:xfrm>
          <a:off x="406400" y="6618288"/>
          <a:ext cx="11404600" cy="190500"/>
        </p:xfrm>
        <a:graphic>
          <a:graphicData uri="http://schemas.openxmlformats.org/drawingml/2006/table">
            <a:tbl>
              <a:tblPr/>
              <a:tblGrid>
                <a:gridCol w="2280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0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0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55A46D1-410C-31E1-728F-A7A30BD374FC}"/>
              </a:ext>
            </a:extLst>
          </p:cNvPr>
          <p:cNvGraphicFramePr>
            <a:graphicFrameLocks noGrp="1"/>
          </p:cNvGraphicFramePr>
          <p:nvPr/>
        </p:nvGraphicFramePr>
        <p:xfrm>
          <a:off x="11725275" y="228600"/>
          <a:ext cx="238125" cy="366713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5D20013-F638-01E9-5E13-B48EB238BDC9}"/>
              </a:ext>
            </a:extLst>
          </p:cNvPr>
          <p:cNvGraphicFramePr>
            <a:graphicFrameLocks noGrp="1"/>
          </p:cNvGraphicFramePr>
          <p:nvPr/>
        </p:nvGraphicFramePr>
        <p:xfrm>
          <a:off x="269875" y="244475"/>
          <a:ext cx="238125" cy="365125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EC9B690-2BAF-2E29-9361-68D17A16A147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1042988"/>
          <a:ext cx="11049000" cy="2579687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550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54125" algn="ctr"/>
                          <a:tab pos="1685925" algn="l"/>
                        </a:tabLst>
                        <a:defRPr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MÖvg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cwigvY</a:t>
                      </a: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01E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54125" algn="ctr"/>
                          <a:tab pos="1685925" algn="l"/>
                        </a:tabLst>
                        <a:defRPr/>
                      </a:pP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54125" algn="ctr"/>
                          <a:tab pos="1685925" algn="l"/>
                        </a:tabLst>
                      </a:pP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K</a:t>
                      </a:r>
                      <a:r>
                        <a:rPr lang="en-US" sz="2200" b="1" dirty="0" err="1">
                          <a:solidFill>
                            <a:srgbClr val="FF01E1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vjwi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01E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54125" algn="ctr"/>
                          <a:tab pos="1685925" algn="l"/>
                        </a:tabLst>
                      </a:pP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Drm</a:t>
                      </a: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01E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54125" algn="ctr"/>
                          <a:tab pos="1685925" algn="l"/>
                        </a:tabLst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KvR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1E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54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kK©iv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Pvj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Mg,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f~Uªv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IUm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evRiv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...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kw³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54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00" b="1" i="0" u="none" strike="noStrike" cap="none" normalizeH="0" baseline="0" dirty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SutonnyMJ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‡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cÖvwUb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Dw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™¢¾</a:t>
                      </a:r>
                      <a:r>
                        <a:rPr lang="en-US" sz="2400" b="0" kern="1200" baseline="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4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gmyi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ev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‡`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gyM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Wvj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mn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Ab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¨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Wvj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wmg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I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KvuVv‡ji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exR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gvkiæg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I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kvK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mewR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...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ÿqc~iY</a:t>
                      </a: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I </a:t>
                      </a:r>
                      <a:r>
                        <a:rPr kumimoji="0" lang="en-US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e„w×mvab</a:t>
                      </a: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101C5"/>
                        </a:solidFill>
                        <a:effectLst/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54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cÖvYxR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wW‡gi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mv`v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 Ask,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Av¯Í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gvQ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Av¯Í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gvsm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, `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y‡ai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Zij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 Ask,...</a:t>
                      </a:r>
                      <a:endParaRPr lang="en-US" sz="2400" b="1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54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d</a:t>
                      </a:r>
                      <a:r>
                        <a:rPr lang="en-US" sz="2400" b="1" dirty="0" err="1">
                          <a:solidFill>
                            <a:srgbClr val="FF33CC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vU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  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33CC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Kzmyg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gv‡Qi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†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cwU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600" b="1" kern="1200" baseline="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wmbvi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gvsm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ev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gMR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0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`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y‡ai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mi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 I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Dw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™¢¾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Drm</a:t>
                      </a:r>
                      <a:r>
                        <a:rPr lang="en-US" sz="1100" b="1" kern="1200" baseline="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ev`vg,</a:t>
                      </a:r>
                      <a:r>
                        <a:rPr lang="en-US" sz="2000" b="1" kern="1200" baseline="0" dirty="0" err="1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exR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,.)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Zvc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 I kw³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9A15C88-6FE4-7B38-7C92-458E08355B5C}"/>
              </a:ext>
            </a:extLst>
          </p:cNvPr>
          <p:cNvGraphicFramePr>
            <a:graphicFrameLocks noGrp="1"/>
          </p:cNvGraphicFramePr>
          <p:nvPr/>
        </p:nvGraphicFramePr>
        <p:xfrm>
          <a:off x="1676400" y="4114800"/>
          <a:ext cx="8686800" cy="914400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9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7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1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 b="1" u="none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                               </a:t>
                      </a:r>
                      <a:r>
                        <a:rPr lang="en-US" altLang="en-US" sz="2400" b="1" u="none" baseline="0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200" b="1" u="none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mnRfv‡e</a:t>
                      </a:r>
                      <a:r>
                        <a:rPr lang="en-US" altLang="en-US" sz="2200" b="1" u="none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200" b="1" u="none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K¨vjwi</a:t>
                      </a:r>
                      <a:r>
                        <a:rPr lang="en-US" altLang="en-US" sz="2200" b="1" u="none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200" b="1" u="none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wbY©q</a:t>
                      </a:r>
                      <a:endParaRPr lang="en-US" altLang="en-US" sz="2200" b="1" u="none" dirty="0">
                        <a:solidFill>
                          <a:srgbClr val="0000CC"/>
                        </a:solidFill>
                        <a:latin typeface="SutonnyMJ" pitchFamily="2" charset="0"/>
                      </a:endParaRPr>
                    </a:p>
                  </a:txBody>
                  <a:tcPr marL="51430" marR="5143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E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0" marR="5143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References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0" marR="5143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altLang="en-US" sz="2200" b="1" u="none" dirty="0">
                          <a:latin typeface="SutonnyMJ" pitchFamily="2" charset="0"/>
                        </a:rPr>
                        <a:t>5 </a:t>
                      </a:r>
                      <a:r>
                        <a:rPr lang="en-US" altLang="en-US" sz="2200" b="1" u="none" dirty="0" err="1">
                          <a:latin typeface="SutonnyMJ" pitchFamily="2" charset="0"/>
                        </a:rPr>
                        <a:t>eQ‡ii</a:t>
                      </a:r>
                      <a:r>
                        <a:rPr lang="en-US" altLang="en-US" sz="2200" b="1" u="none" dirty="0"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200" b="1" u="none" dirty="0" err="1">
                          <a:latin typeface="SutonnyMJ" pitchFamily="2" charset="0"/>
                        </a:rPr>
                        <a:t>wb‡Pi</a:t>
                      </a:r>
                      <a:r>
                        <a:rPr lang="en-US" altLang="en-US" sz="2200" b="1" u="none" dirty="0"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200" b="1" u="none" dirty="0" err="1">
                          <a:latin typeface="SutonnyMJ" pitchFamily="2" charset="0"/>
                        </a:rPr>
                        <a:t>wkïi</a:t>
                      </a:r>
                      <a:r>
                        <a:rPr lang="en-US" altLang="en-US" sz="2200" b="1" u="none" dirty="0">
                          <a:latin typeface="SutonnyMJ" pitchFamily="2" charset="0"/>
                        </a:rPr>
                        <a:t> ‡</a:t>
                      </a:r>
                      <a:r>
                        <a:rPr lang="en-US" altLang="en-US" sz="2200" b="1" u="none" dirty="0" err="1">
                          <a:latin typeface="SutonnyMJ" pitchFamily="2" charset="0"/>
                        </a:rPr>
                        <a:t>ÿ‡Î</a:t>
                      </a:r>
                      <a:r>
                        <a:rPr lang="en-US" altLang="en-US" sz="2200" b="1" u="none" dirty="0">
                          <a:latin typeface="SutonnyMJ" pitchFamily="2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 </a:t>
                      </a:r>
                    </a:p>
                  </a:txBody>
                  <a:tcPr marL="51430" marR="5143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2200" b="1" u="none" dirty="0"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200" b="1" u="none" dirty="0" err="1">
                          <a:latin typeface="SutonnyMJ" pitchFamily="2" charset="0"/>
                        </a:rPr>
                        <a:t>D”PZv</a:t>
                      </a:r>
                      <a:r>
                        <a:rPr lang="en-US" altLang="en-US" sz="900" b="1" u="none" dirty="0"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u="none" dirty="0">
                          <a:latin typeface="SutonnyMJ" pitchFamily="2" charset="0"/>
                        </a:rPr>
                        <a:t>(</a:t>
                      </a:r>
                      <a:r>
                        <a:rPr lang="en-US" altLang="en-US" sz="2000" b="1" u="none" dirty="0" err="1">
                          <a:latin typeface="SutonnyMJ" pitchFamily="2" charset="0"/>
                        </a:rPr>
                        <a:t>BwÂ</a:t>
                      </a:r>
                      <a:r>
                        <a:rPr lang="en-US" altLang="en-US" sz="2000" b="1" u="none" dirty="0">
                          <a:latin typeface="SutonnyMJ" pitchFamily="2" charset="0"/>
                        </a:rPr>
                        <a:t>)  </a:t>
                      </a:r>
                      <a:r>
                        <a:rPr lang="en-US" altLang="en-US" sz="2200" b="1" u="none" dirty="0">
                          <a:solidFill>
                            <a:srgbClr val="CC0000"/>
                          </a:solidFill>
                          <a:latin typeface="Andalus"/>
                          <a:ea typeface="Andalus"/>
                          <a:cs typeface="Andalus"/>
                        </a:rPr>
                        <a:t>x </a:t>
                      </a:r>
                      <a:r>
                        <a:rPr lang="en-US" altLang="en-US" sz="2200" u="none" dirty="0">
                          <a:solidFill>
                            <a:srgbClr val="CC0000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altLang="en-US" sz="2200" b="1" u="none" dirty="0">
                          <a:solidFill>
                            <a:srgbClr val="CC0000"/>
                          </a:solidFill>
                          <a:latin typeface="SutonnyMJ" pitchFamily="2" charset="0"/>
                        </a:rPr>
                        <a:t>40 </a:t>
                      </a:r>
                      <a:r>
                        <a:rPr lang="en-US" altLang="en-US" sz="2200" b="1" u="none" dirty="0">
                          <a:latin typeface="SutonnyMJ" pitchFamily="2" charset="0"/>
                        </a:rPr>
                        <a:t>=---------</a:t>
                      </a:r>
                      <a:r>
                        <a:rPr lang="en-US" altLang="en-US" sz="2200" b="1" u="none" dirty="0" err="1">
                          <a:latin typeface="SutonnyMJ" pitchFamily="2" charset="0"/>
                        </a:rPr>
                        <a:t>K</a:t>
                      </a:r>
                      <a:r>
                        <a:rPr lang="en-US" altLang="en-US" sz="2200" b="1" u="none" dirty="0" err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lang="en-US" altLang="en-US" sz="2200" b="1" u="none" dirty="0" err="1">
                          <a:latin typeface="SutonnyMJ" pitchFamily="2" charset="0"/>
                        </a:rPr>
                        <a:t>vjwi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2000" b="0" u="none" baseline="0" dirty="0">
                          <a:solidFill>
                            <a:srgbClr val="FF01E1"/>
                          </a:solidFill>
                          <a:latin typeface="SutonnyMJ" pitchFamily="2" charset="0"/>
                        </a:rPr>
                        <a:t>  </a:t>
                      </a:r>
                      <a:r>
                        <a:rPr lang="en-US" altLang="en-US" sz="1800" b="0" u="none" dirty="0" err="1">
                          <a:solidFill>
                            <a:srgbClr val="FF01E1"/>
                          </a:solidFill>
                          <a:latin typeface="SutonnyMJ" pitchFamily="2" charset="0"/>
                        </a:rPr>
                        <a:t>AvBwmwWwWAvi,we</a:t>
                      </a:r>
                      <a:r>
                        <a:rPr lang="en-US" altLang="en-US" sz="1800" b="0" u="none" dirty="0">
                          <a:solidFill>
                            <a:srgbClr val="FF01E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1800" b="0" u="none" dirty="0" err="1">
                          <a:solidFill>
                            <a:srgbClr val="FF01E1"/>
                          </a:solidFill>
                          <a:latin typeface="SutonnyMJ" pitchFamily="2" charset="0"/>
                        </a:rPr>
                        <a:t>Rvb©vj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1E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7C12C67-1576-5C73-E994-1806073BB4F7}"/>
              </a:ext>
            </a:extLst>
          </p:cNvPr>
          <p:cNvGraphicFramePr>
            <a:graphicFrameLocks noGrp="1"/>
          </p:cNvGraphicFramePr>
          <p:nvPr/>
        </p:nvGraphicFramePr>
        <p:xfrm>
          <a:off x="1676400" y="5167313"/>
          <a:ext cx="8686800" cy="914400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9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7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altLang="en-US" sz="2200" b="1" u="none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cÖvßeq</a:t>
                      </a:r>
                      <a:r>
                        <a:rPr lang="en-US" altLang="en-US" sz="2200" b="1" u="none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¯‹‡`i </a:t>
                      </a:r>
                      <a:r>
                        <a:rPr lang="en-US" altLang="en-US" sz="2000" b="1" u="none" dirty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সাধারণ</a:t>
                      </a:r>
                      <a:r>
                        <a:rPr lang="en-US" altLang="en-US" sz="2200" b="1" u="none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 ‡</a:t>
                      </a:r>
                      <a:r>
                        <a:rPr lang="en-US" altLang="en-US" sz="2200" b="1" u="none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ÿ‡Î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1430" marR="5143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050" b="1" u="none" dirty="0"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200" b="1" u="none" dirty="0" err="1">
                          <a:latin typeface="SutonnyMJ" pitchFamily="2" charset="0"/>
                        </a:rPr>
                        <a:t>IRb</a:t>
                      </a:r>
                      <a:r>
                        <a:rPr lang="en-US" altLang="en-US" sz="900" b="1" u="none" dirty="0"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u="none" dirty="0">
                          <a:latin typeface="SutonnyMJ" pitchFamily="2" charset="0"/>
                        </a:rPr>
                        <a:t>(†</a:t>
                      </a:r>
                      <a:r>
                        <a:rPr lang="en-US" altLang="en-US" sz="2000" b="1" u="none" dirty="0" err="1">
                          <a:latin typeface="SutonnyMJ" pitchFamily="2" charset="0"/>
                        </a:rPr>
                        <a:t>KwR</a:t>
                      </a:r>
                      <a:r>
                        <a:rPr lang="en-US" altLang="en-US" sz="2000" b="1" u="none" dirty="0">
                          <a:latin typeface="SutonnyMJ" pitchFamily="2" charset="0"/>
                        </a:rPr>
                        <a:t>)</a:t>
                      </a:r>
                      <a:r>
                        <a:rPr lang="en-US" altLang="en-US" sz="2000" b="1" u="none" dirty="0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  </a:t>
                      </a:r>
                      <a:r>
                        <a:rPr lang="en-US" altLang="en-US" sz="2200" b="1" u="none" dirty="0">
                          <a:solidFill>
                            <a:srgbClr val="0000CC"/>
                          </a:solidFill>
                          <a:latin typeface="Andalus"/>
                          <a:ea typeface="Andalus"/>
                          <a:cs typeface="Andalus"/>
                        </a:rPr>
                        <a:t>x  </a:t>
                      </a:r>
                      <a:r>
                        <a:rPr lang="en-US" altLang="en-US" sz="2200" b="1" u="none" dirty="0">
                          <a:solidFill>
                            <a:srgbClr val="0000CC"/>
                          </a:solidFill>
                          <a:latin typeface="SutonnyMJ" pitchFamily="2" charset="0"/>
                          <a:ea typeface="Andalus"/>
                          <a:cs typeface="Andalus"/>
                        </a:rPr>
                        <a:t>3</a:t>
                      </a:r>
                      <a:r>
                        <a:rPr lang="en-US" altLang="en-US" sz="2200" b="1" u="none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0 </a:t>
                      </a:r>
                      <a:r>
                        <a:rPr lang="en-US" altLang="en-US" sz="2200" b="1" u="none" dirty="0">
                          <a:latin typeface="SutonnyMJ" pitchFamily="2" charset="0"/>
                        </a:rPr>
                        <a:t>=---------</a:t>
                      </a:r>
                      <a:r>
                        <a:rPr lang="en-US" altLang="en-US" sz="2200" b="1" u="none" dirty="0" err="1">
                          <a:latin typeface="SutonnyMJ" pitchFamily="2" charset="0"/>
                        </a:rPr>
                        <a:t>K</a:t>
                      </a:r>
                      <a:r>
                        <a:rPr lang="en-US" altLang="en-US" sz="2200" b="1" u="none" dirty="0" err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lang="en-US" altLang="en-US" sz="2200" b="1" u="none" dirty="0" err="1">
                          <a:latin typeface="SutonnyMJ" pitchFamily="2" charset="0"/>
                        </a:rPr>
                        <a:t>vjwi</a:t>
                      </a:r>
                      <a:endParaRPr lang="en-US" altLang="en-US" sz="2200" b="1" u="none" dirty="0">
                        <a:latin typeface="SutonnyMJ" pitchFamily="2" charset="0"/>
                      </a:endParaRPr>
                    </a:p>
                  </a:txBody>
                  <a:tcPr marL="51430" marR="5143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altLang="en-US" sz="2200" b="1" u="none" dirty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IRb</a:t>
                      </a:r>
                      <a:r>
                        <a:rPr lang="en-US" altLang="en-US" sz="2200" b="1" u="none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200" b="1" u="none" dirty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wbqš</a:t>
                      </a:r>
                      <a:r>
                        <a:rPr lang="en-US" altLang="en-US" sz="2200" b="1" u="none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¿‡bi </a:t>
                      </a:r>
                      <a:r>
                        <a:rPr lang="en-US" altLang="en-US" sz="2200" b="1" u="none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‡</a:t>
                      </a:r>
                      <a:r>
                        <a:rPr lang="en-US" altLang="en-US" sz="2200" b="1" u="none" dirty="0" err="1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ÿ‡Î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1430" marR="5143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b="1" u="none" dirty="0"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200" b="1" u="none" dirty="0" err="1">
                          <a:latin typeface="SutonnyMJ" pitchFamily="2" charset="0"/>
                        </a:rPr>
                        <a:t>IRb</a:t>
                      </a:r>
                      <a:r>
                        <a:rPr lang="en-US" altLang="en-US" sz="900" b="1" u="none" dirty="0"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u="none" dirty="0">
                          <a:latin typeface="SutonnyMJ" pitchFamily="2" charset="0"/>
                        </a:rPr>
                        <a:t>(†</a:t>
                      </a:r>
                      <a:r>
                        <a:rPr lang="en-US" altLang="en-US" sz="2000" b="1" u="none" dirty="0" err="1">
                          <a:latin typeface="SutonnyMJ" pitchFamily="2" charset="0"/>
                        </a:rPr>
                        <a:t>KwR</a:t>
                      </a:r>
                      <a:r>
                        <a:rPr lang="en-US" altLang="en-US" sz="2000" b="1" u="none" dirty="0">
                          <a:latin typeface="SutonnyMJ" pitchFamily="2" charset="0"/>
                        </a:rPr>
                        <a:t>) </a:t>
                      </a:r>
                      <a:r>
                        <a:rPr lang="en-US" altLang="en-US" sz="2000" b="1" u="none" dirty="0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200" b="1" u="none" dirty="0">
                          <a:solidFill>
                            <a:srgbClr val="0000CC"/>
                          </a:solidFill>
                          <a:latin typeface="Andalus"/>
                          <a:ea typeface="Andalus"/>
                          <a:cs typeface="Andalus"/>
                        </a:rPr>
                        <a:t>x  </a:t>
                      </a:r>
                      <a:r>
                        <a:rPr lang="en-US" altLang="en-US" sz="2200" b="1" u="none" dirty="0">
                          <a:solidFill>
                            <a:srgbClr val="0000CC"/>
                          </a:solidFill>
                          <a:latin typeface="SutonnyMJ" pitchFamily="2" charset="0"/>
                          <a:ea typeface="Andalus"/>
                          <a:cs typeface="Andalus"/>
                        </a:rPr>
                        <a:t>2</a:t>
                      </a:r>
                      <a:r>
                        <a:rPr lang="en-US" altLang="en-US" sz="2200" b="1" u="none" dirty="0">
                          <a:solidFill>
                            <a:srgbClr val="0000CC"/>
                          </a:solidFill>
                          <a:latin typeface="SutonnyMJ" pitchFamily="2" charset="0"/>
                        </a:rPr>
                        <a:t>0 </a:t>
                      </a:r>
                      <a:r>
                        <a:rPr lang="en-US" altLang="en-US" sz="2200" b="1" u="none" dirty="0">
                          <a:latin typeface="SutonnyMJ" pitchFamily="2" charset="0"/>
                        </a:rPr>
                        <a:t>=---------</a:t>
                      </a:r>
                      <a:r>
                        <a:rPr lang="en-US" altLang="en-US" sz="2200" b="1" u="none" dirty="0" err="1">
                          <a:latin typeface="SutonnyMJ" pitchFamily="2" charset="0"/>
                        </a:rPr>
                        <a:t>K</a:t>
                      </a:r>
                      <a:r>
                        <a:rPr lang="en-US" altLang="en-US" sz="2200" b="1" u="none" dirty="0" err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lang="en-US" altLang="en-US" sz="2200" b="1" u="none" dirty="0" err="1">
                          <a:latin typeface="SutonnyMJ" pitchFamily="2" charset="0"/>
                        </a:rPr>
                        <a:t>vjwi</a:t>
                      </a:r>
                      <a:endParaRPr lang="en-US" altLang="en-US" sz="2200" b="1" u="none" dirty="0">
                        <a:latin typeface="SutonnyMJ" pitchFamily="2" charset="0"/>
                      </a:endParaRPr>
                    </a:p>
                  </a:txBody>
                  <a:tcPr marL="51430" marR="5143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F46ECDFD-8F57-EFA0-7660-4CB6FA3BC17F}"/>
              </a:ext>
            </a:extLst>
          </p:cNvPr>
          <p:cNvSpPr/>
          <p:nvPr/>
        </p:nvSpPr>
        <p:spPr>
          <a:xfrm>
            <a:off x="11734800" y="838200"/>
            <a:ext cx="228600" cy="54102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lIns="0" tIns="0" rIns="0" bIns="0" anchor="ctr"/>
          <a:lstStyle/>
          <a:p>
            <a:pPr algn="just">
              <a:defRPr/>
            </a:pPr>
            <a:r>
              <a:rPr lang="en-US" sz="1200" b="1" dirty="0">
                <a:latin typeface="SutonnyMJ" pitchFamily="2" charset="0"/>
              </a:rPr>
              <a:t>   </a:t>
            </a:r>
            <a:r>
              <a:rPr lang="en-US" sz="1600" b="1" dirty="0" err="1">
                <a:latin typeface="SutonnyMJ" pitchFamily="2" charset="0"/>
              </a:rPr>
              <a:t>Dw</a:t>
            </a:r>
            <a:r>
              <a:rPr lang="en-US" sz="1600" b="1" dirty="0">
                <a:latin typeface="SutonnyMJ" pitchFamily="2" charset="0"/>
              </a:rPr>
              <a:t>™¢R </a:t>
            </a:r>
            <a:r>
              <a:rPr lang="en-US" sz="1600" b="1" dirty="0" err="1">
                <a:latin typeface="SutonnyMJ" pitchFamily="2" charset="0"/>
              </a:rPr>
              <a:t>Z_v</a:t>
            </a:r>
            <a:r>
              <a:rPr lang="en-US" sz="1600" b="1" dirty="0">
                <a:latin typeface="SutonnyMJ" pitchFamily="2" charset="0"/>
              </a:rPr>
              <a:t> </a:t>
            </a:r>
            <a:r>
              <a:rPr lang="en-US" sz="1400" b="1" dirty="0" err="1">
                <a:latin typeface="SutonnyMJ" pitchFamily="2" charset="0"/>
              </a:rPr>
              <a:t>cÖvK</a:t>
            </a:r>
            <a:r>
              <a:rPr lang="en-US" sz="1400" b="1" dirty="0">
                <a:latin typeface="SutonnyMJ" pitchFamily="2" charset="0"/>
              </a:rPr>
              <a:t>…</a:t>
            </a:r>
            <a:r>
              <a:rPr lang="en-US" sz="1400" b="1" dirty="0" err="1">
                <a:latin typeface="SutonnyMJ" pitchFamily="2" charset="0"/>
              </a:rPr>
              <a:t>wZK</a:t>
            </a:r>
            <a:r>
              <a:rPr lang="en-US" sz="1400" b="1" dirty="0">
                <a:latin typeface="SutonnyMJ" pitchFamily="2" charset="0"/>
              </a:rPr>
              <a:t> </a:t>
            </a:r>
            <a:r>
              <a:rPr lang="en-US" sz="1400" b="1" dirty="0" err="1">
                <a:latin typeface="SutonnyMJ" pitchFamily="2" charset="0"/>
              </a:rPr>
              <a:t>Lvevi</a:t>
            </a:r>
            <a:r>
              <a:rPr lang="en-US" sz="1400" b="1" dirty="0">
                <a:latin typeface="SutonnyMJ" pitchFamily="2" charset="0"/>
              </a:rPr>
              <a:t> </a:t>
            </a:r>
            <a:r>
              <a:rPr lang="en-US" sz="1400" b="1" dirty="0" err="1">
                <a:latin typeface="SutonnyMJ" pitchFamily="2" charset="0"/>
              </a:rPr>
              <a:t>mivmwi</a:t>
            </a:r>
            <a:r>
              <a:rPr lang="en-US" sz="1400" b="1" dirty="0">
                <a:latin typeface="SutonnyMJ" pitchFamily="2" charset="0"/>
              </a:rPr>
              <a:t> </a:t>
            </a:r>
            <a:r>
              <a:rPr lang="en-US" sz="1400" b="1" dirty="0" err="1">
                <a:latin typeface="SutonnyMJ" pitchFamily="2" charset="0"/>
              </a:rPr>
              <a:t>MÖn‡b</a:t>
            </a:r>
            <a:r>
              <a:rPr lang="en-US" sz="1400" b="1" dirty="0">
                <a:latin typeface="SutonnyMJ" pitchFamily="2" charset="0"/>
              </a:rPr>
              <a:t> †</a:t>
            </a:r>
            <a:r>
              <a:rPr lang="en-US" sz="1400" b="1" dirty="0" err="1">
                <a:latin typeface="SutonnyMJ" pitchFamily="2" charset="0"/>
              </a:rPr>
              <a:t>Kvb</a:t>
            </a:r>
            <a:r>
              <a:rPr lang="en-US" sz="1400" b="1" dirty="0">
                <a:latin typeface="SutonnyMJ" pitchFamily="2" charset="0"/>
              </a:rPr>
              <a:t> </a:t>
            </a:r>
            <a:r>
              <a:rPr lang="en-US" sz="1400" b="1" dirty="0" err="1">
                <a:latin typeface="SutonnyMJ" pitchFamily="2" charset="0"/>
              </a:rPr>
              <a:t>K¨vjwi</a:t>
            </a:r>
            <a:r>
              <a:rPr lang="en-US" sz="1400" b="1" dirty="0">
                <a:latin typeface="SutonnyMJ" pitchFamily="2" charset="0"/>
              </a:rPr>
              <a:t> </a:t>
            </a:r>
            <a:r>
              <a:rPr lang="en-US" sz="1400" b="1" dirty="0" err="1">
                <a:latin typeface="SutonnyMJ" pitchFamily="2" charset="0"/>
              </a:rPr>
              <a:t>wn‡m‡ei</a:t>
            </a:r>
            <a:r>
              <a:rPr lang="en-US" sz="1400" b="1" dirty="0">
                <a:latin typeface="SutonnyMJ" pitchFamily="2" charset="0"/>
              </a:rPr>
              <a:t> †</a:t>
            </a:r>
            <a:r>
              <a:rPr lang="en-US" sz="1400" b="1" dirty="0" err="1">
                <a:latin typeface="SutonnyMJ" pitchFamily="2" charset="0"/>
              </a:rPr>
              <a:t>Zgb</a:t>
            </a:r>
            <a:r>
              <a:rPr lang="en-US" sz="1400" b="1" dirty="0">
                <a:latin typeface="SutonnyMJ" pitchFamily="2" charset="0"/>
              </a:rPr>
              <a:t> †</a:t>
            </a:r>
            <a:r>
              <a:rPr lang="en-US" sz="1400" b="1" dirty="0" err="1">
                <a:latin typeface="SutonnyMJ" pitchFamily="2" charset="0"/>
              </a:rPr>
              <a:t>Kvb</a:t>
            </a:r>
            <a:r>
              <a:rPr lang="en-US" sz="1400" b="1" dirty="0">
                <a:latin typeface="SutonnyMJ" pitchFamily="2" charset="0"/>
              </a:rPr>
              <a:t> </a:t>
            </a:r>
            <a:r>
              <a:rPr lang="en-US" sz="1400" b="1" dirty="0" err="1">
                <a:latin typeface="SutonnyMJ" pitchFamily="2" charset="0"/>
              </a:rPr>
              <a:t>cÖ‡qvRb</a:t>
            </a:r>
            <a:r>
              <a:rPr lang="en-US" sz="1400" b="1" dirty="0">
                <a:latin typeface="SutonnyMJ" pitchFamily="2" charset="0"/>
              </a:rPr>
              <a:t> </a:t>
            </a:r>
            <a:r>
              <a:rPr lang="en-US" sz="1400" b="1" dirty="0" err="1">
                <a:latin typeface="SutonnyMJ" pitchFamily="2" charset="0"/>
              </a:rPr>
              <a:t>nq</a:t>
            </a:r>
            <a:r>
              <a:rPr lang="en-US" sz="1400" b="1" dirty="0">
                <a:latin typeface="SutonnyMJ" pitchFamily="2" charset="0"/>
              </a:rPr>
              <a:t> </a:t>
            </a:r>
            <a:r>
              <a:rPr lang="en-US" sz="1400" b="1" dirty="0" err="1">
                <a:latin typeface="SutonnyMJ" pitchFamily="2" charset="0"/>
              </a:rPr>
              <a:t>bv</a:t>
            </a:r>
            <a:r>
              <a:rPr lang="en-US" sz="1400" b="1" dirty="0">
                <a:latin typeface="SutonnyMJ" pitchFamily="2" charset="0"/>
              </a:rPr>
              <a:t> 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EFB5607-CF14-CA4F-6B3A-40ACFBC29BDB}"/>
              </a:ext>
            </a:extLst>
          </p:cNvPr>
          <p:cNvCxnSpPr/>
          <p:nvPr/>
        </p:nvCxnSpPr>
        <p:spPr>
          <a:xfrm flipH="1">
            <a:off x="3371850" y="2971800"/>
            <a:ext cx="381000" cy="274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CF7CF45-4BD5-5609-A597-D9022B7C37F0}"/>
              </a:ext>
            </a:extLst>
          </p:cNvPr>
          <p:cNvCxnSpPr/>
          <p:nvPr/>
        </p:nvCxnSpPr>
        <p:spPr>
          <a:xfrm flipH="1">
            <a:off x="4386263" y="2914650"/>
            <a:ext cx="490537" cy="2968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5FB8373-D07A-70D0-D0AD-75CFFAF5F90B}"/>
              </a:ext>
            </a:extLst>
          </p:cNvPr>
          <p:cNvCxnSpPr/>
          <p:nvPr/>
        </p:nvCxnSpPr>
        <p:spPr>
          <a:xfrm flipH="1">
            <a:off x="5732463" y="2914650"/>
            <a:ext cx="381000" cy="319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EA0996C-E1E6-E382-0CD6-9C4A61FB5EE6}"/>
              </a:ext>
            </a:extLst>
          </p:cNvPr>
          <p:cNvCxnSpPr/>
          <p:nvPr/>
        </p:nvCxnSpPr>
        <p:spPr>
          <a:xfrm flipH="1">
            <a:off x="7391400" y="2924175"/>
            <a:ext cx="304800" cy="317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A63D43-3C9B-B88B-10F9-3E75ABB57527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6575425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998" name="Rectangle 7">
            <a:extLst>
              <a:ext uri="{FF2B5EF4-FFF2-40B4-BE49-F238E27FC236}">
                <a16:creationId xmlns:a16="http://schemas.microsoft.com/office/drawing/2014/main" id="{B176EB88-8A9F-06CA-B62C-32B2F6232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865188"/>
            <a:ext cx="609600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40000"/>
              </a:lnSpc>
            </a:pPr>
            <a:endParaRPr lang="en-US" altLang="en-US" sz="2100" b="1">
              <a:solidFill>
                <a:srgbClr val="7030A0"/>
              </a:solidFill>
              <a:latin typeface="SutonnyMJ" pitchFamily="2" charset="0"/>
            </a:endParaRPr>
          </a:p>
          <a:p>
            <a:pPr algn="just" eaLnBrk="1" hangingPunct="1">
              <a:lnSpc>
                <a:spcPct val="40000"/>
              </a:lnSpc>
            </a:pPr>
            <a:r>
              <a:rPr lang="en-US" altLang="en-US" sz="2100" b="1">
                <a:solidFill>
                  <a:srgbClr val="7030A0"/>
                </a:solidFill>
                <a:latin typeface="SutonnyMJ" pitchFamily="2" charset="0"/>
              </a:rPr>
              <a:t>O. </a:t>
            </a:r>
            <a:r>
              <a:rPr lang="en-US" altLang="en-US" sz="2100" b="1">
                <a:latin typeface="SutonnyMJ" pitchFamily="2" charset="0"/>
              </a:rPr>
              <a:t>e¨vqv‡g</a:t>
            </a:r>
            <a:r>
              <a:rPr lang="en-US" altLang="en-US" sz="2100" b="1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altLang="en-US" sz="2100" b="1">
                <a:solidFill>
                  <a:srgbClr val="CC0000"/>
                </a:solidFill>
                <a:latin typeface="SutonnyMJ" pitchFamily="2" charset="0"/>
              </a:rPr>
              <a:t>Amvg_©</a:t>
            </a:r>
            <a:r>
              <a:rPr lang="en-US" altLang="en-US" sz="2400" b="1">
                <a:latin typeface="SutonnyMJ" pitchFamily="2" charset="0"/>
              </a:rPr>
              <a:t>¨</a:t>
            </a:r>
            <a:r>
              <a:rPr lang="en-US" altLang="en-US" sz="2100" b="1">
                <a:solidFill>
                  <a:srgbClr val="CC0000"/>
                </a:solidFill>
                <a:latin typeface="SutonnyMJ" pitchFamily="2" charset="0"/>
              </a:rPr>
              <a:t> e¨vw³ </a:t>
            </a:r>
            <a:r>
              <a:rPr lang="en-US" altLang="en-US" sz="2100" b="1">
                <a:latin typeface="SutonnyMJ" pitchFamily="2" charset="0"/>
              </a:rPr>
              <a:t>ebvg </a:t>
            </a:r>
            <a:r>
              <a:rPr lang="en-US" altLang="en-US" sz="2100" b="1">
                <a:solidFill>
                  <a:srgbClr val="FF01E1"/>
                </a:solidFill>
                <a:latin typeface="SutonnyMJ" pitchFamily="2" charset="0"/>
              </a:rPr>
              <a:t>Lvevi</a:t>
            </a:r>
            <a:r>
              <a:rPr lang="en-US" altLang="en-US" sz="2100" b="1">
                <a:solidFill>
                  <a:schemeClr val="bg1"/>
                </a:solidFill>
                <a:latin typeface="SutonnyMJ" pitchFamily="2" charset="0"/>
              </a:rPr>
              <a:t> </a:t>
            </a:r>
            <a:r>
              <a:rPr lang="en-US" altLang="en-US" sz="2100" b="1">
                <a:solidFill>
                  <a:srgbClr val="0000CC"/>
                </a:solidFill>
                <a:latin typeface="SutonnyMJ" pitchFamily="2" charset="0"/>
              </a:rPr>
              <a:t>:</a:t>
            </a:r>
            <a:r>
              <a:rPr lang="en-US" altLang="en-US" sz="2100" b="1">
                <a:solidFill>
                  <a:schemeClr val="bg1"/>
                </a:solidFill>
                <a:latin typeface="SutonnyMJ" pitchFamily="2" charset="0"/>
              </a:rPr>
              <a:t> </a:t>
            </a:r>
            <a:r>
              <a:rPr lang="en-US" altLang="en-US" sz="2100" b="1">
                <a:solidFill>
                  <a:srgbClr val="0000CC"/>
                </a:solidFill>
                <a:latin typeface="SutonnyMJ" pitchFamily="2" charset="0"/>
              </a:rPr>
              <a:t>M‡elYv wfwËK hyw³KZv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D34DD08-52F9-5BDC-2ADE-872CDA2EB24D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1295400"/>
          <a:ext cx="11436350" cy="17113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6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6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53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585">
                <a:tc>
                  <a:txBody>
                    <a:bodyPr/>
                    <a:lstStyle/>
                    <a:p>
                      <a:r>
                        <a:rPr lang="en-US" sz="2100" b="1" dirty="0">
                          <a:latin typeface="SutonnyMJ" pitchFamily="2" charset="0"/>
                        </a:rPr>
                        <a:t> </a:t>
                      </a:r>
                      <a:r>
                        <a:rPr lang="en-US" sz="2100" b="1" dirty="0" err="1">
                          <a:latin typeface="SutonnyMJ" pitchFamily="2" charset="0"/>
                        </a:rPr>
                        <a:t>M‡elYv</a:t>
                      </a:r>
                      <a:endParaRPr lang="en-US" sz="2100" b="1" dirty="0"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900" b="0" i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i="0" err="1">
                          <a:latin typeface="Times New Roman" pitchFamily="18" charset="0"/>
                          <a:cs typeface="Times New Roman" pitchFamily="18" charset="0"/>
                        </a:rPr>
                        <a:t>Curcumin</a:t>
                      </a:r>
                      <a:r>
                        <a:rPr lang="en-US" sz="1800" b="1" i="0">
                          <a:latin typeface="Times New Roman" pitchFamily="18" charset="0"/>
                          <a:cs typeface="Times New Roman" pitchFamily="18" charset="0"/>
                        </a:rPr>
                        <a:t> ingestion and exercise training improve </a:t>
                      </a:r>
                      <a:r>
                        <a:rPr lang="en-US" sz="1800" b="1" i="0">
                          <a:solidFill>
                            <a:srgbClr val="D000A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Vascular Endothelial function </a:t>
                      </a:r>
                      <a:r>
                        <a:rPr lang="en-US" sz="1800" b="1" i="0">
                          <a:latin typeface="Times New Roman" pitchFamily="18" charset="0"/>
                          <a:cs typeface="Times New Roman" pitchFamily="18" charset="0"/>
                        </a:rPr>
                        <a:t>in postmenopausal women</a:t>
                      </a:r>
                      <a:endParaRPr lang="en-US" sz="1900" b="1" i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571">
                <a:tc>
                  <a:txBody>
                    <a:bodyPr/>
                    <a:lstStyle/>
                    <a:p>
                      <a:r>
                        <a:rPr lang="en-US" sz="22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2200" b="1" baseline="0" dirty="0" err="1">
                          <a:latin typeface="SutonnyMJ" pitchFamily="2" charset="0"/>
                        </a:rPr>
                        <a:t>MÖæc-Rb</a:t>
                      </a:r>
                      <a:r>
                        <a:rPr lang="en-US" sz="2200" b="1" baseline="0" dirty="0">
                          <a:latin typeface="SutonnyMJ" pitchFamily="2" charset="0"/>
                        </a:rPr>
                        <a:t> </a:t>
                      </a:r>
                      <a:endParaRPr lang="en-US" sz="2200" b="1" dirty="0"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latin typeface="SutonnyMJ" pitchFamily="2" charset="0"/>
                        </a:rPr>
                        <a:t> 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1g</a:t>
                      </a:r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MÖæc</a:t>
                      </a:r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:    </a:t>
                      </a:r>
                      <a:r>
                        <a:rPr lang="en-US" sz="2200" b="1" baseline="0" dirty="0">
                          <a:latin typeface="SutonnyMJ" pitchFamily="2" charset="0"/>
                        </a:rPr>
                        <a:t>11 </a:t>
                      </a:r>
                      <a:r>
                        <a:rPr lang="en-US" sz="2200" b="1" baseline="0" dirty="0" err="1">
                          <a:latin typeface="SutonnyMJ" pitchFamily="2" charset="0"/>
                        </a:rPr>
                        <a:t>Rb</a:t>
                      </a:r>
                      <a:r>
                        <a:rPr lang="en-US" sz="22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2200" b="1" baseline="0" dirty="0" err="1">
                          <a:latin typeface="SutonnyMJ" pitchFamily="2" charset="0"/>
                        </a:rPr>
                        <a:t>bvix</a:t>
                      </a:r>
                      <a:r>
                        <a:rPr lang="en-US" sz="2200" b="1" baseline="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Rvcv‡bi</a:t>
                      </a:r>
                      <a:endParaRPr lang="en-US" sz="2000" b="1" dirty="0">
                        <a:effectLst/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>
                          <a:latin typeface="SutonnyMJ" pitchFamily="2" charset="0"/>
                        </a:rPr>
                        <a:t>           </a:t>
                      </a:r>
                      <a:r>
                        <a:rPr lang="en-US" sz="2200" b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2q </a:t>
                      </a:r>
                      <a:r>
                        <a:rPr lang="en-US" sz="2200" b="1" baseline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MÖæc</a:t>
                      </a:r>
                      <a:r>
                        <a:rPr lang="en-US" sz="2200" b="1" baseline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:       </a:t>
                      </a:r>
                      <a:r>
                        <a:rPr lang="en-US" sz="2200" b="1" baseline="0">
                          <a:latin typeface="SutonnyMJ" pitchFamily="2" charset="0"/>
                        </a:rPr>
                        <a:t>11 </a:t>
                      </a:r>
                      <a:r>
                        <a:rPr lang="en-US" sz="2200" b="1" baseline="0" err="1">
                          <a:latin typeface="SutonnyMJ" pitchFamily="2" charset="0"/>
                        </a:rPr>
                        <a:t>Rb</a:t>
                      </a:r>
                      <a:endParaRPr lang="en-US" sz="2200" b="1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latin typeface="SutonnyMJ" pitchFamily="2" charset="0"/>
                        </a:rPr>
                        <a:t> 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3q </a:t>
                      </a:r>
                      <a:r>
                        <a:rPr lang="en-US" sz="2200" b="1" baseline="0" dirty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MÖæc</a:t>
                      </a:r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:  </a:t>
                      </a:r>
                      <a:r>
                        <a:rPr lang="en-US" sz="2200" b="1" baseline="0" dirty="0">
                          <a:latin typeface="SutonnyMJ" pitchFamily="2" charset="0"/>
                        </a:rPr>
                        <a:t>10 </a:t>
                      </a:r>
                      <a:r>
                        <a:rPr lang="en-US" sz="2200" b="1" baseline="0" dirty="0" err="1">
                          <a:latin typeface="SutonnyMJ" pitchFamily="2" charset="0"/>
                        </a:rPr>
                        <a:t>Rb</a:t>
                      </a:r>
                      <a:r>
                        <a:rPr lang="en-US" sz="2200" b="1" baseline="0" dirty="0">
                          <a:latin typeface="SutonnyMJ" pitchFamily="2" charset="0"/>
                        </a:rPr>
                        <a:t> (</a:t>
                      </a:r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K‡›</a:t>
                      </a:r>
                      <a:r>
                        <a:rPr lang="en-US" sz="2200" b="1" baseline="0" dirty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Uªvj</a:t>
                      </a:r>
                      <a:r>
                        <a:rPr lang="en-US" sz="22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MÖæc</a:t>
                      </a:r>
                      <a:r>
                        <a:rPr lang="en-US" sz="2200" b="1" baseline="0" dirty="0">
                          <a:latin typeface="SutonnyMJ" pitchFamily="2" charset="0"/>
                        </a:rPr>
                        <a:t>)</a:t>
                      </a:r>
                      <a:endParaRPr lang="en-US" sz="2200" b="1" dirty="0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585">
                <a:tc>
                  <a:txBody>
                    <a:bodyPr/>
                    <a:lstStyle/>
                    <a:p>
                      <a:r>
                        <a:rPr lang="en-US" sz="2100" b="1" baseline="0">
                          <a:latin typeface="SutonnyMJ" pitchFamily="2" charset="0"/>
                        </a:rPr>
                        <a:t> </a:t>
                      </a:r>
                      <a:r>
                        <a:rPr lang="en-US" sz="2100" b="1" baseline="0" err="1">
                          <a:latin typeface="SutonnyMJ" pitchFamily="2" charset="0"/>
                        </a:rPr>
                        <a:t>wK</a:t>
                      </a:r>
                      <a:r>
                        <a:rPr lang="en-US" sz="2100" b="1" baseline="0">
                          <a:latin typeface="SutonnyMJ" pitchFamily="2" charset="0"/>
                        </a:rPr>
                        <a:t> </a:t>
                      </a:r>
                      <a:endParaRPr lang="en-US" sz="2100" b="1"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A¨v‡ivweK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1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e¨vqvg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endParaRPr lang="en-US" sz="2100" b="1" dirty="0">
                        <a:solidFill>
                          <a:srgbClr val="D000A3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njy</a:t>
                      </a:r>
                      <a:r>
                        <a:rPr lang="en-US" sz="2100" b="1" dirty="0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`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Z_v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KviwKDwgb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1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MÖnb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 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[150wg.MÖvg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Gi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6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wcj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]</a:t>
                      </a:r>
                      <a:endParaRPr lang="en-US" sz="2100" b="1" dirty="0">
                        <a:solidFill>
                          <a:srgbClr val="D000A3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dirty="0">
                          <a:latin typeface="SutonnyMJ" pitchFamily="2" charset="0"/>
                        </a:rPr>
                        <a:t> </a:t>
                      </a:r>
                      <a:r>
                        <a:rPr lang="en-US" sz="2100" b="1" dirty="0" err="1">
                          <a:latin typeface="SutonnyMJ" pitchFamily="2" charset="0"/>
                        </a:rPr>
                        <a:t>cøvwm‡ev</a:t>
                      </a:r>
                      <a:endParaRPr lang="en-US" sz="2100" b="1" dirty="0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585">
                <a:tc>
                  <a:txBody>
                    <a:bodyPr/>
                    <a:lstStyle/>
                    <a:p>
                      <a:r>
                        <a:rPr lang="en-US" sz="2100" b="1">
                          <a:latin typeface="SutonnyMJ" pitchFamily="2" charset="0"/>
                        </a:rPr>
                        <a:t> KZ </a:t>
                      </a:r>
                      <a:r>
                        <a:rPr lang="en-US" sz="2100" b="1" err="1">
                          <a:latin typeface="SutonnyMJ" pitchFamily="2" charset="0"/>
                        </a:rPr>
                        <a:t>w`b</a:t>
                      </a:r>
                      <a:endParaRPr lang="en-US" sz="2100" b="1"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gridSpan="3">
                  <a:txBody>
                    <a:bodyPr/>
                    <a:lstStyle/>
                    <a:p>
                      <a:pPr algn="just"/>
                      <a:r>
                        <a:rPr lang="en-US" sz="2400" b="1" baseline="0" dirty="0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                                                      8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mßvn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SutonnyMJ" pitchFamily="2" charset="0"/>
                        </a:rPr>
                        <a:t> ci</a:t>
                      </a:r>
                      <a:endParaRPr lang="en-US" sz="2100" b="1" dirty="0">
                        <a:solidFill>
                          <a:srgbClr val="00B050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 sz="2100" b="1" dirty="0">
                        <a:solidFill>
                          <a:srgbClr val="D000A3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1" dirty="0"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2" descr="C:\Users\Dell\Desktop\10.png">
            <a:extLst>
              <a:ext uri="{FF2B5EF4-FFF2-40B4-BE49-F238E27FC236}">
                <a16:creationId xmlns:a16="http://schemas.microsoft.com/office/drawing/2014/main" id="{3A32B9A4-E8DE-B71E-3BC9-FE1BEF081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02100"/>
            <a:ext cx="41656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C29666C-8ADB-D7C8-787A-6A6550CA6017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3108325"/>
          <a:ext cx="11430000" cy="533400"/>
        </p:xfrm>
        <a:graphic>
          <a:graphicData uri="http://schemas.openxmlformats.org/drawingml/2006/table">
            <a:tbl>
              <a:tblPr/>
              <a:tblGrid>
                <a:gridCol w="822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2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djvdj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 †Uó wi‡cv©‡U</a:t>
                      </a: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Flow-mediated dilation </a:t>
                      </a: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D‡jøL‡hvM</a:t>
                      </a: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¨</a:t>
                      </a: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fv‡e Ges mgvbfv‡e ‡e‡o‡Q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</a:t>
                      </a: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 change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57D3A52-92DE-7319-26F4-112B9A1E722C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3657600"/>
          <a:ext cx="11430000" cy="396875"/>
        </p:xfrm>
        <a:graphic>
          <a:graphicData uri="http://schemas.openxmlformats.org/drawingml/2006/table">
            <a:tbl>
              <a:tblPr/>
              <a:tblGrid>
                <a:gridCol w="822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2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</a:rPr>
                        <a:t>    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</a:rPr>
                        <a:t>Z_¨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</a:rPr>
                        <a:t>m~Î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/>
                      <a:srcRect/>
                      <a:tile tx="0" ty="0" sx="100000" sy="100000" flip="none" algn="tl"/>
                    </a:blip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Akazawa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N, Choi Y, </a:t>
                      </a: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Miyaki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A, et al. </a:t>
                      </a: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Curcumin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ingestion and exercise training  improve vascular endothelial function in postmenopausal women.  </a:t>
                      </a:r>
                      <a:r>
                        <a:rPr kumimoji="0" lang="en-US" alt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Nutr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Res. 2012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;32(10):795–9                  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https://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sci-hub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.hkvisa.net/10.1016/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j.nutres.2012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.09.002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4D1EA49-61C5-7625-EBFD-6B6267EAF2A9}"/>
              </a:ext>
            </a:extLst>
          </p:cNvPr>
          <p:cNvSpPr/>
          <p:nvPr/>
        </p:nvSpPr>
        <p:spPr>
          <a:xfrm>
            <a:off x="6477000" y="5334000"/>
            <a:ext cx="5486400" cy="365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just">
              <a:defRPr/>
            </a:pPr>
            <a:r>
              <a:rPr lang="en-US" b="1" dirty="0">
                <a:solidFill>
                  <a:srgbClr val="0070C0"/>
                </a:solidFill>
                <a:latin typeface="SutonnyMJ" pitchFamily="2" charset="0"/>
              </a:rPr>
              <a:t>  </a:t>
            </a:r>
            <a:r>
              <a:rPr lang="en-US" b="1" dirty="0" err="1">
                <a:solidFill>
                  <a:srgbClr val="0070C0"/>
                </a:solidFill>
                <a:latin typeface="SutonnyMJ" pitchFamily="2" charset="0"/>
              </a:rPr>
              <a:t>njy</a:t>
            </a:r>
            <a:r>
              <a:rPr lang="en-US" b="1" dirty="0">
                <a:solidFill>
                  <a:srgbClr val="0070C0"/>
                </a:solidFill>
                <a:latin typeface="SutonnyMJ" pitchFamily="2" charset="0"/>
              </a:rPr>
              <a:t>` </a:t>
            </a:r>
            <a:r>
              <a:rPr lang="en-US" b="1" dirty="0">
                <a:solidFill>
                  <a:schemeClr val="tx1"/>
                </a:solidFill>
                <a:latin typeface="SutonnyMJ" pitchFamily="2" charset="0"/>
              </a:rPr>
              <a:t>- 1 </a:t>
            </a:r>
            <a:r>
              <a:rPr lang="en-US" b="1" dirty="0" err="1">
                <a:solidFill>
                  <a:schemeClr val="tx1"/>
                </a:solidFill>
                <a:latin typeface="SutonnyMJ" pitchFamily="2" charset="0"/>
              </a:rPr>
              <a:t>Pv</a:t>
            </a:r>
            <a:r>
              <a:rPr lang="en-US" b="1" dirty="0">
                <a:solidFill>
                  <a:schemeClr val="tx1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SutonnyMJ" pitchFamily="2" charset="0"/>
              </a:rPr>
              <a:t>PvgP</a:t>
            </a:r>
            <a:r>
              <a:rPr lang="en-US" b="1" dirty="0">
                <a:solidFill>
                  <a:schemeClr val="tx1"/>
                </a:solidFill>
                <a:latin typeface="SutonnyMJ" pitchFamily="2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SutonnyMJ" pitchFamily="2" charset="0"/>
              </a:rPr>
              <a:t>+ †</a:t>
            </a:r>
            <a:r>
              <a:rPr lang="en-US" b="1" dirty="0" err="1">
                <a:solidFill>
                  <a:srgbClr val="0070C0"/>
                </a:solidFill>
                <a:latin typeface="SutonnyMJ" pitchFamily="2" charset="0"/>
              </a:rPr>
              <a:t>MvjgwiP</a:t>
            </a:r>
            <a:r>
              <a:rPr lang="en-US" b="1" dirty="0">
                <a:solidFill>
                  <a:srgbClr val="0070C0"/>
                </a:solidFill>
                <a:latin typeface="SutonnyMJ" pitchFamily="2" charset="0"/>
              </a:rPr>
              <a:t> ¸</a:t>
            </a:r>
            <a:r>
              <a:rPr lang="en-US" b="1" dirty="0" err="1">
                <a:solidFill>
                  <a:srgbClr val="0070C0"/>
                </a:solidFill>
                <a:latin typeface="SutonnyMJ" pitchFamily="2" charset="0"/>
              </a:rPr>
              <a:t>ov</a:t>
            </a:r>
            <a:r>
              <a:rPr lang="en-US" b="1" dirty="0">
                <a:solidFill>
                  <a:srgbClr val="0070C0"/>
                </a:solidFill>
                <a:latin typeface="SutonnyMJ" pitchFamily="2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SutonnyMJ" pitchFamily="2" charset="0"/>
              </a:rPr>
              <a:t>- 1 </a:t>
            </a:r>
            <a:r>
              <a:rPr lang="en-US" b="1" dirty="0" err="1">
                <a:solidFill>
                  <a:schemeClr val="tx1"/>
                </a:solidFill>
                <a:latin typeface="SutonnyMJ" pitchFamily="2" charset="0"/>
              </a:rPr>
              <a:t>wPgwU</a:t>
            </a:r>
            <a:r>
              <a:rPr lang="en-US" b="1" dirty="0">
                <a:solidFill>
                  <a:schemeClr val="tx1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SutonnyMJ" pitchFamily="2" charset="0"/>
              </a:rPr>
              <a:t>w`‡b</a:t>
            </a:r>
            <a:r>
              <a:rPr lang="en-US" b="1" dirty="0">
                <a:solidFill>
                  <a:srgbClr val="0070C0"/>
                </a:solidFill>
                <a:latin typeface="SutonnyMJ" pitchFamily="2" charset="0"/>
              </a:rPr>
              <a:t> 2 </a:t>
            </a:r>
            <a:r>
              <a:rPr lang="en-US" b="1" dirty="0" err="1">
                <a:solidFill>
                  <a:srgbClr val="0070C0"/>
                </a:solidFill>
                <a:latin typeface="SutonnyMJ" pitchFamily="2" charset="0"/>
              </a:rPr>
              <a:t>evi</a:t>
            </a:r>
            <a:r>
              <a:rPr lang="en-US" b="1" dirty="0">
                <a:solidFill>
                  <a:srgbClr val="0070C0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SutonnyMJ" pitchFamily="2" charset="0"/>
              </a:rPr>
              <a:t>cvb</a:t>
            </a:r>
            <a:r>
              <a:rPr lang="en-US" b="1" dirty="0">
                <a:solidFill>
                  <a:srgbClr val="0070C0"/>
                </a:solidFill>
                <a:latin typeface="SutonnyMJ" pitchFamily="2" charset="0"/>
              </a:rPr>
              <a:t>,</a:t>
            </a:r>
            <a:r>
              <a:rPr lang="en-US" sz="1050" b="1" dirty="0">
                <a:solidFill>
                  <a:srgbClr val="0070C0"/>
                </a:solidFill>
                <a:latin typeface="SutonnyMJ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SutonnyMJ" pitchFamily="2" charset="0"/>
              </a:rPr>
              <a:t>Lvwj‡c‡U</a:t>
            </a:r>
            <a:r>
              <a:rPr lang="en-US" b="1" dirty="0">
                <a:latin typeface="SutonnyMJ" pitchFamily="2" charset="0"/>
              </a:rPr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548428C-B388-FAD5-A832-C8F09D368985}"/>
              </a:ext>
            </a:extLst>
          </p:cNvPr>
          <p:cNvSpPr>
            <a:spLocks noGrp="1"/>
          </p:cNvSpPr>
          <p:nvPr/>
        </p:nvSpPr>
        <p:spPr>
          <a:xfrm>
            <a:off x="179388" y="203200"/>
            <a:ext cx="11860212" cy="45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 eaLnBrk="1" hangingPunct="1">
              <a:lnSpc>
                <a:spcPct val="50000"/>
              </a:lnSpc>
              <a:defRPr/>
            </a:pPr>
            <a:endParaRPr lang="en-US" altLang="en-US" sz="1000" b="1" dirty="0">
              <a:solidFill>
                <a:srgbClr val="0070C0"/>
              </a:solidFill>
              <a:latin typeface="SutonnyMJ" pitchFamily="2" charset="0"/>
              <a:ea typeface="SutonnyMJ" pitchFamily="2" charset="0"/>
              <a:cs typeface="SutonnyMJ" pitchFamily="2" charset="0"/>
            </a:endParaRPr>
          </a:p>
          <a:p>
            <a:pPr algn="ctr" eaLnBrk="1" hangingPunct="1">
              <a:lnSpc>
                <a:spcPct val="50000"/>
              </a:lnSpc>
              <a:defRPr/>
            </a:pPr>
            <a:endParaRPr lang="en-US" altLang="en-US" sz="1050" b="1" dirty="0">
              <a:solidFill>
                <a:srgbClr val="0070C0"/>
              </a:solidFill>
              <a:latin typeface="SutonnyMJ" pitchFamily="2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NUTRITION &amp;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PHYSICAL FITNESS - </a:t>
            </a:r>
            <a:r>
              <a:rPr lang="en-US" sz="20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Movements</a:t>
            </a:r>
            <a:r>
              <a:rPr lang="en-US" sz="10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000" b="1" dirty="0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O </a:t>
            </a:r>
            <a:r>
              <a:rPr lang="en-US" altLang="en-US" b="1" dirty="0" err="1">
                <a:solidFill>
                  <a:srgbClr val="FF33CC"/>
                </a:solidFill>
                <a:latin typeface="SutonnyMJ" pitchFamily="2" charset="0"/>
                <a:cs typeface="Times New Roman" pitchFamily="18" charset="0"/>
              </a:rPr>
              <a:t>Gi</a:t>
            </a:r>
            <a:r>
              <a:rPr lang="en-US" altLang="en-US" sz="2000" b="1" dirty="0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 O</a:t>
            </a: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  <a:cs typeface="Times New Roman" pitchFamily="18" charset="0"/>
              </a:rPr>
              <a:t>)...</a:t>
            </a:r>
            <a:endParaRPr lang="en-US" sz="20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681CFB6-3379-212E-B673-57E5BC1B2ACE}"/>
              </a:ext>
            </a:extLst>
          </p:cNvPr>
          <p:cNvGraphicFramePr>
            <a:graphicFrameLocks noGrp="1"/>
          </p:cNvGraphicFramePr>
          <p:nvPr/>
        </p:nvGraphicFramePr>
        <p:xfrm>
          <a:off x="11764963" y="244475"/>
          <a:ext cx="274637" cy="365125"/>
        </p:xfrm>
        <a:graphic>
          <a:graphicData uri="http://schemas.openxmlformats.org/drawingml/2006/table">
            <a:tbl>
              <a:tblPr/>
              <a:tblGrid>
                <a:gridCol w="274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00E6215-7746-DCCA-6766-7716EACF3CF6}"/>
              </a:ext>
            </a:extLst>
          </p:cNvPr>
          <p:cNvGraphicFramePr>
            <a:graphicFrameLocks noGrp="1"/>
          </p:cNvGraphicFramePr>
          <p:nvPr/>
        </p:nvGraphicFramePr>
        <p:xfrm>
          <a:off x="219075" y="230188"/>
          <a:ext cx="273050" cy="365125"/>
        </p:xfrm>
        <a:graphic>
          <a:graphicData uri="http://schemas.openxmlformats.org/drawingml/2006/table">
            <a:tbl>
              <a:tblPr/>
              <a:tblGrid>
                <a:gridCol w="273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56124DF-9A91-0E80-516E-2D8C512CC1BD}"/>
              </a:ext>
            </a:extLst>
          </p:cNvPr>
          <p:cNvGraphicFramePr>
            <a:graphicFrameLocks noGrp="1"/>
          </p:cNvGraphicFramePr>
          <p:nvPr/>
        </p:nvGraphicFramePr>
        <p:xfrm>
          <a:off x="123825" y="6600825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46" name="Picture 27">
            <a:extLst>
              <a:ext uri="{FF2B5EF4-FFF2-40B4-BE49-F238E27FC236}">
                <a16:creationId xmlns:a16="http://schemas.microsoft.com/office/drawing/2014/main" id="{409C075D-3D7A-1FD7-92F2-375F727F0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0" b="73857"/>
          <a:stretch>
            <a:fillRect/>
          </a:stretch>
        </p:blipFill>
        <p:spPr bwMode="auto">
          <a:xfrm>
            <a:off x="5181600" y="1704975"/>
            <a:ext cx="253365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9" name="Picture 31">
            <a:extLst>
              <a:ext uri="{FF2B5EF4-FFF2-40B4-BE49-F238E27FC236}">
                <a16:creationId xmlns:a16="http://schemas.microsoft.com/office/drawing/2014/main" id="{429549F1-A4E6-8517-E92A-6A604E628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1" t="29263" r="7661" b="29010"/>
          <a:stretch>
            <a:fillRect/>
          </a:stretch>
        </p:blipFill>
        <p:spPr bwMode="auto">
          <a:xfrm>
            <a:off x="3451225" y="1644650"/>
            <a:ext cx="1652588" cy="169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24" name="Picture 32">
            <a:extLst>
              <a:ext uri="{FF2B5EF4-FFF2-40B4-BE49-F238E27FC236}">
                <a16:creationId xmlns:a16="http://schemas.microsoft.com/office/drawing/2014/main" id="{B9274D53-5B8F-34EA-D976-D6CEF58B2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658938"/>
            <a:ext cx="2508250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B4C4483-D5FB-7064-FEE7-349297A2A64A}"/>
              </a:ext>
            </a:extLst>
          </p:cNvPr>
          <p:cNvGraphicFramePr>
            <a:graphicFrameLocks noGrp="1"/>
          </p:cNvGraphicFramePr>
          <p:nvPr/>
        </p:nvGraphicFramePr>
        <p:xfrm>
          <a:off x="693738" y="1250950"/>
          <a:ext cx="10660062" cy="48450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2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09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dirty="0">
                          <a:solidFill>
                            <a:srgbClr val="CC04A1"/>
                          </a:solidFill>
                          <a:latin typeface="SutonnyMJ" pitchFamily="2" charset="0"/>
                        </a:rPr>
                        <a:t>†W‡· </a:t>
                      </a:r>
                      <a:r>
                        <a:rPr lang="en-US" altLang="en-US" sz="2000" b="1" dirty="0" err="1">
                          <a:solidFill>
                            <a:srgbClr val="CC04A1"/>
                          </a:solidFill>
                          <a:latin typeface="SutonnyMJ" pitchFamily="2" charset="0"/>
                        </a:rPr>
                        <a:t>emv</a:t>
                      </a:r>
                      <a:endParaRPr lang="en-US" sz="2000" b="1" dirty="0">
                        <a:solidFill>
                          <a:srgbClr val="7030A0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>
                          <a:solidFill>
                            <a:srgbClr val="CC04A1"/>
                          </a:solidFill>
                          <a:latin typeface="SutonnyMJ" pitchFamily="2" charset="0"/>
                        </a:rPr>
                        <a:t>`</a:t>
                      </a:r>
                      <a:r>
                        <a:rPr lang="en-US" altLang="en-US" sz="2000" b="1" err="1">
                          <a:solidFill>
                            <a:srgbClr val="CC04A1"/>
                          </a:solidFill>
                          <a:latin typeface="SutonnyMJ" pitchFamily="2" charset="0"/>
                        </a:rPr>
                        <a:t>uvov‡bv</a:t>
                      </a:r>
                      <a:r>
                        <a:rPr lang="en-US" sz="2000" b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 </a:t>
                      </a:r>
                      <a:endParaRPr lang="en-US" sz="2000"/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>
                          <a:solidFill>
                            <a:srgbClr val="CC04A1"/>
                          </a:solidFill>
                          <a:latin typeface="SutonnyMJ" pitchFamily="2" charset="0"/>
                        </a:rPr>
                        <a:t>†</a:t>
                      </a:r>
                      <a:r>
                        <a:rPr lang="en-US" altLang="en-US" sz="2000" b="1" err="1">
                          <a:solidFill>
                            <a:srgbClr val="CC04A1"/>
                          </a:solidFill>
                          <a:latin typeface="SutonnyMJ" pitchFamily="2" charset="0"/>
                        </a:rPr>
                        <a:t>kvqv</a:t>
                      </a:r>
                      <a:r>
                        <a:rPr lang="en-US" altLang="en-US" sz="2000" b="1">
                          <a:solidFill>
                            <a:srgbClr val="CC04A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000" b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000" b="1">
                          <a:solidFill>
                            <a:srgbClr val="CC04A1"/>
                          </a:solidFill>
                          <a:latin typeface="SutonnyMJ" pitchFamily="2" charset="0"/>
                        </a:rPr>
                        <a:t>‰`</a:t>
                      </a:r>
                      <a:r>
                        <a:rPr lang="en-US" altLang="en-US" sz="2000" b="1" err="1">
                          <a:solidFill>
                            <a:srgbClr val="CC04A1"/>
                          </a:solidFill>
                          <a:latin typeface="SutonnyMJ" pitchFamily="2" charset="0"/>
                        </a:rPr>
                        <a:t>Šov‡bv</a:t>
                      </a:r>
                      <a:r>
                        <a:rPr lang="en-US" sz="2000" b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  </a:t>
                      </a:r>
                      <a:endParaRPr lang="en-US" sz="2000"/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000" b="1" err="1">
                          <a:solidFill>
                            <a:srgbClr val="CC04A1"/>
                          </a:solidFill>
                          <a:latin typeface="SutonnyMJ" pitchFamily="2" charset="0"/>
                        </a:rPr>
                        <a:t>wKQz</a:t>
                      </a:r>
                      <a:r>
                        <a:rPr lang="en-US" altLang="en-US" sz="2000" b="1" baseline="0">
                          <a:solidFill>
                            <a:srgbClr val="CC04A1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altLang="en-US" sz="2000" b="1" baseline="0" err="1">
                          <a:solidFill>
                            <a:srgbClr val="CC04A1"/>
                          </a:solidFill>
                          <a:latin typeface="SutonnyMJ" pitchFamily="2" charset="0"/>
                        </a:rPr>
                        <a:t>DVv‡bv</a:t>
                      </a:r>
                      <a:r>
                        <a:rPr lang="en-US" sz="2000" b="1">
                          <a:solidFill>
                            <a:srgbClr val="7030A0"/>
                          </a:solidFill>
                          <a:latin typeface="SutonnyMJ" pitchFamily="2" charset="0"/>
                        </a:rPr>
                        <a:t> </a:t>
                      </a:r>
                      <a:endParaRPr lang="en-US" sz="2000"/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3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>
                        <a:solidFill>
                          <a:srgbClr val="7030A0"/>
                        </a:solidFill>
                        <a:latin typeface="SutonnyMJ" pitchFamily="2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>
                        <a:solidFill>
                          <a:srgbClr val="7030A0"/>
                        </a:solidFill>
                        <a:latin typeface="SutonnyMJ" pitchFamily="2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>
                        <a:solidFill>
                          <a:srgbClr val="7030A0"/>
                        </a:solidFill>
                        <a:latin typeface="SutonnyMJ" pitchFamily="2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>
                        <a:solidFill>
                          <a:srgbClr val="7030A0"/>
                        </a:solidFill>
                        <a:latin typeface="SutonnyMJ" pitchFamily="2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>
                        <a:solidFill>
                          <a:srgbClr val="7030A0"/>
                        </a:solidFill>
                        <a:latin typeface="SutonnyMJ" pitchFamily="2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>
                        <a:solidFill>
                          <a:srgbClr val="7030A0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800"/>
                    </a:p>
                    <a:p>
                      <a:endParaRPr lang="en-US" sz="1800"/>
                    </a:p>
                    <a:p>
                      <a:endParaRPr lang="en-US" sz="1800"/>
                    </a:p>
                    <a:p>
                      <a:endParaRPr lang="en-US" sz="1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en-US" sz="1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en-US" sz="1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>
                        <a:solidFill>
                          <a:schemeClr val="tx1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800" b="0">
                        <a:solidFill>
                          <a:schemeClr val="tx1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800" b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  <a:r>
                        <a:rPr lang="en-US" sz="800" b="0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Comparative study of Treatments for Position Sleep Apnea. </a:t>
                      </a:r>
                    </a:p>
                    <a:p>
                      <a:pPr algn="just"/>
                      <a:r>
                        <a:rPr lang="en-US" sz="800" b="1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800" b="1" baseline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Sleep. Volume 14, Issue 6, November 1991</a:t>
                      </a:r>
                      <a:r>
                        <a:rPr lang="en-US" sz="800" b="0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Page 546-552</a:t>
                      </a:r>
                      <a:endParaRPr lang="en-US" sz="800" b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endParaRPr lang="en-US" sz="1800" b="1" baseline="0">
                        <a:solidFill>
                          <a:schemeClr val="tx1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baseline="0">
                        <a:solidFill>
                          <a:schemeClr val="tx1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42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7030A0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SutonnyMJ" pitchFamily="2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SutonnyMJ" pitchFamily="2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>
                        <a:latin typeface="SutonnyMJ" pitchFamily="2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7030A0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1289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>
                        <a:solidFill>
                          <a:srgbClr val="7030A0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7030A0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0775" name="Picture 4">
            <a:extLst>
              <a:ext uri="{FF2B5EF4-FFF2-40B4-BE49-F238E27FC236}">
                <a16:creationId xmlns:a16="http://schemas.microsoft.com/office/drawing/2014/main" id="{EBA6DBDC-3D65-E60F-077C-720279ED8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8" t="39137" r="23589" b="20377"/>
          <a:stretch>
            <a:fillRect/>
          </a:stretch>
        </p:blipFill>
        <p:spPr bwMode="auto">
          <a:xfrm>
            <a:off x="5610225" y="2232025"/>
            <a:ext cx="180022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1447512-7FC5-DE8F-6E45-028A5190E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6" r="27472" b="12598"/>
          <a:stretch>
            <a:fillRect/>
          </a:stretch>
        </p:blipFill>
        <p:spPr bwMode="auto">
          <a:xfrm>
            <a:off x="762000" y="4246563"/>
            <a:ext cx="2555875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5F345163-8BE7-3264-557E-87C1EB4C1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1" b="13498"/>
          <a:stretch>
            <a:fillRect/>
          </a:stretch>
        </p:blipFill>
        <p:spPr bwMode="auto">
          <a:xfrm>
            <a:off x="3368675" y="4265613"/>
            <a:ext cx="2628900" cy="168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BA2CF9BC-86B6-B6D4-584C-0F8A27F06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12148"/>
          <a:stretch>
            <a:fillRect/>
          </a:stretch>
        </p:blipFill>
        <p:spPr bwMode="auto">
          <a:xfrm>
            <a:off x="8696325" y="4265613"/>
            <a:ext cx="25654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D42D5B9A-120B-BE19-CE4B-21D37DCC5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9" t="68896" r="10811" b="9570"/>
          <a:stretch>
            <a:fillRect/>
          </a:stretch>
        </p:blipFill>
        <p:spPr bwMode="auto">
          <a:xfrm>
            <a:off x="8083550" y="1720850"/>
            <a:ext cx="16383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60" name="Picture 8">
            <a:extLst>
              <a:ext uri="{FF2B5EF4-FFF2-40B4-BE49-F238E27FC236}">
                <a16:creationId xmlns:a16="http://schemas.microsoft.com/office/drawing/2014/main" id="{F9A9F632-D3ED-0A32-A94C-B1758B3B2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6" t="7452" r="55159" b="50536"/>
          <a:stretch>
            <a:fillRect/>
          </a:stretch>
        </p:blipFill>
        <p:spPr bwMode="auto">
          <a:xfrm>
            <a:off x="1479550" y="2590800"/>
            <a:ext cx="63976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id="{3142369C-5B78-9A8B-B7E4-CCFF2F93C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t="4874" r="52983" b="50694"/>
          <a:stretch>
            <a:fillRect/>
          </a:stretch>
        </p:blipFill>
        <p:spPr bwMode="auto">
          <a:xfrm>
            <a:off x="9901238" y="1720850"/>
            <a:ext cx="1358900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D7BFFA2-757C-508D-2911-B2F50341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6" b="13051"/>
          <a:stretch>
            <a:fillRect/>
          </a:stretch>
        </p:blipFill>
        <p:spPr bwMode="auto">
          <a:xfrm>
            <a:off x="6051550" y="4246563"/>
            <a:ext cx="26035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5">
            <a:extLst>
              <a:ext uri="{FF2B5EF4-FFF2-40B4-BE49-F238E27FC236}">
                <a16:creationId xmlns:a16="http://schemas.microsoft.com/office/drawing/2014/main" id="{E7BEA83D-00C8-2D15-F2AE-F22CCA3D0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741363"/>
            <a:ext cx="11353800" cy="3079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just" eaLnBrk="1" hangingPunct="1">
              <a:defRPr/>
            </a:pP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000" b="1" dirty="0">
                <a:solidFill>
                  <a:srgbClr val="CC04A1"/>
                </a:solidFill>
                <a:latin typeface="Times New Roman" pitchFamily="18" charset="0"/>
                <a:cs typeface="Times New Roman" pitchFamily="18" charset="0"/>
              </a:rPr>
              <a:t>Balancing Position </a:t>
            </a:r>
            <a:r>
              <a:rPr lang="en-US" altLang="en-US" sz="2000" b="1" dirty="0">
                <a:latin typeface="SutonnyMJ" pitchFamily="2" charset="0"/>
              </a:rPr>
              <a:t>(</a:t>
            </a:r>
            <a:r>
              <a:rPr lang="en-US" altLang="en-US" sz="2000" b="1" dirty="0" err="1">
                <a:latin typeface="SutonnyMJ" pitchFamily="2" charset="0"/>
              </a:rPr>
              <a:t>fvimg</a:t>
            </a:r>
            <a:r>
              <a:rPr lang="en-US" altLang="en-US" sz="2000" b="1" dirty="0">
                <a:latin typeface="SutonnyMJ" pitchFamily="2" charset="0"/>
              </a:rPr>
              <a:t>¨ </a:t>
            </a:r>
            <a:r>
              <a:rPr lang="en-US" altLang="en-US" sz="2000" b="1" dirty="0" err="1">
                <a:latin typeface="SutonnyMJ" pitchFamily="2" charset="0"/>
              </a:rPr>
              <a:t>Zv</a:t>
            </a:r>
            <a:r>
              <a:rPr lang="en-US" altLang="en-US" sz="2000" b="1" dirty="0">
                <a:latin typeface="SutonnyMJ" pitchFamily="2" charset="0"/>
              </a:rPr>
              <a:t>)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64" name="Picture 69" descr="C:\Users\Dell\Downloads\WhatsApp Image 2023-12-20 at 9.10.07 AM.jpeg">
            <a:extLst>
              <a:ext uri="{FF2B5EF4-FFF2-40B4-BE49-F238E27FC236}">
                <a16:creationId xmlns:a16="http://schemas.microsoft.com/office/drawing/2014/main" id="{9D4D878C-4C46-58E3-81CF-13DA3C037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t="4836" r="5106" b="6041"/>
          <a:stretch>
            <a:fillRect/>
          </a:stretch>
        </p:blipFill>
        <p:spPr bwMode="auto">
          <a:xfrm>
            <a:off x="6877050" y="588963"/>
            <a:ext cx="83820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3618712-C757-5E45-98DC-34714705AB20}"/>
              </a:ext>
            </a:extLst>
          </p:cNvPr>
          <p:cNvSpPr>
            <a:spLocks noGrp="1"/>
          </p:cNvSpPr>
          <p:nvPr/>
        </p:nvSpPr>
        <p:spPr>
          <a:xfrm>
            <a:off x="192088" y="203200"/>
            <a:ext cx="11795125" cy="374650"/>
          </a:xfrm>
          <a:prstGeom prst="rect">
            <a:avLst/>
          </a:prstGeom>
          <a:blipFill>
            <a:blip r:embed="rId15"/>
            <a:tile tx="0" ty="0" sx="100000" sy="100000" flip="none" algn="tl"/>
          </a:blip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lnSpcReduction="10000"/>
          </a:bodyPr>
          <a:lstStyle/>
          <a:p>
            <a:pPr algn="just" eaLnBrk="1" hangingPunct="1">
              <a:lnSpc>
                <a:spcPct val="40000"/>
              </a:lnSpc>
              <a:defRPr/>
            </a:pP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algn="just" eaLnBrk="1" hangingPunct="1">
              <a:lnSpc>
                <a:spcPct val="40000"/>
              </a:lnSpc>
              <a:defRPr/>
            </a:pPr>
            <a:endParaRPr lang="en-US" sz="2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NUTRITION &amp;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PHYSICAL FITNESS -</a:t>
            </a:r>
            <a:r>
              <a:rPr lang="en-US" altLang="en-US" sz="2400" b="1" dirty="0">
                <a:solidFill>
                  <a:srgbClr val="CC04A1"/>
                </a:solidFill>
                <a:latin typeface="Times New Roman" pitchFamily="18" charset="0"/>
                <a:cs typeface="Times New Roman" pitchFamily="18" charset="0"/>
              </a:rPr>
              <a:t> Balancing Position</a:t>
            </a:r>
            <a:r>
              <a:rPr lang="en-US" altLang="en-US" sz="2000" b="1" dirty="0">
                <a:solidFill>
                  <a:srgbClr val="CC04A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of B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SutonnyMJ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698E48E9-D43C-F62C-AA62-9E9E20C8EB05}"/>
              </a:ext>
            </a:extLst>
          </p:cNvPr>
          <p:cNvGraphicFramePr>
            <a:graphicFrameLocks noGrp="1"/>
          </p:cNvGraphicFramePr>
          <p:nvPr/>
        </p:nvGraphicFramePr>
        <p:xfrm>
          <a:off x="11714163" y="203200"/>
          <a:ext cx="238125" cy="365125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AD03C937-893C-CA0C-C57A-532335EEB12C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92088"/>
          <a:ext cx="209550" cy="365125"/>
        </p:xfrm>
        <a:graphic>
          <a:graphicData uri="http://schemas.openxmlformats.org/drawingml/2006/table">
            <a:tbl>
              <a:tblPr/>
              <a:tblGrid>
                <a:gridCol w="20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0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452075-081F-DF3E-1194-2C8C8DD86572}"/>
              </a:ext>
            </a:extLst>
          </p:cNvPr>
          <p:cNvGraphicFramePr>
            <a:graphicFrameLocks noGrp="1"/>
          </p:cNvGraphicFramePr>
          <p:nvPr/>
        </p:nvGraphicFramePr>
        <p:xfrm>
          <a:off x="123825" y="6600825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6" name="Picture 3">
            <a:extLst>
              <a:ext uri="{FF2B5EF4-FFF2-40B4-BE49-F238E27FC236}">
                <a16:creationId xmlns:a16="http://schemas.microsoft.com/office/drawing/2014/main" id="{05A396ED-EF3D-50CE-EC18-44D3EB819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5"/>
          <a:stretch>
            <a:fillRect/>
          </a:stretch>
        </p:blipFill>
        <p:spPr bwMode="auto">
          <a:xfrm>
            <a:off x="7620000" y="1524000"/>
            <a:ext cx="3840163" cy="283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7" name="Picture 4">
            <a:extLst>
              <a:ext uri="{FF2B5EF4-FFF2-40B4-BE49-F238E27FC236}">
                <a16:creationId xmlns:a16="http://schemas.microsoft.com/office/drawing/2014/main" id="{8B06631A-B7A8-C004-2D71-94EBFBE2E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35735" r="61536" b="20126"/>
          <a:stretch>
            <a:fillRect/>
          </a:stretch>
        </p:blipFill>
        <p:spPr bwMode="auto">
          <a:xfrm>
            <a:off x="854075" y="1611313"/>
            <a:ext cx="2651125" cy="274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4E0013D-5211-66FC-EDEA-39B4BD7484E4}"/>
              </a:ext>
            </a:extLst>
          </p:cNvPr>
          <p:cNvGraphicFramePr>
            <a:graphicFrameLocks noGrp="1"/>
          </p:cNvGraphicFramePr>
          <p:nvPr/>
        </p:nvGraphicFramePr>
        <p:xfrm>
          <a:off x="889000" y="1228725"/>
          <a:ext cx="10668000" cy="3419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3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          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bvK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WvKv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              </a:t>
                      </a:r>
                      <a:r>
                        <a:rPr lang="en-US" sz="2000" b="1" dirty="0" err="1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mgvavb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bvK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WvKvi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, </a:t>
                      </a:r>
                      <a:r>
                        <a:rPr lang="en-US" sz="2400" b="1" baseline="0" dirty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wKš</a:t>
                      </a:r>
                      <a:r>
                        <a:rPr lang="en-US" sz="2400" b="1" baseline="0" dirty="0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‘</a:t>
                      </a:r>
                      <a:endParaRPr lang="en-US" sz="2000" b="1" dirty="0">
                        <a:solidFill>
                          <a:srgbClr val="D000A3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err="1">
                          <a:solidFill>
                            <a:srgbClr val="D000A3"/>
                          </a:solidFill>
                          <a:latin typeface="SutonnyMJ" pitchFamily="2" charset="0"/>
                        </a:rPr>
                        <a:t>wKš‘i</a:t>
                      </a:r>
                      <a:r>
                        <a:rPr lang="en-US" sz="2000" b="1" baseline="0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2000" b="1" baseline="0" err="1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mgvavb</a:t>
                      </a:r>
                      <a:endParaRPr lang="en-US" sz="2000" b="1">
                        <a:solidFill>
                          <a:srgbClr val="0101C5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5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7030A0"/>
                        </a:solidFill>
                        <a:latin typeface="SutonnyMJ" pitchFamily="2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7030A0"/>
                        </a:solidFill>
                        <a:latin typeface="SutonnyMJ" pitchFamily="2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7030A0"/>
                        </a:solidFill>
                        <a:latin typeface="SutonnyMJ" pitchFamily="2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7030A0"/>
                        </a:solidFill>
                        <a:latin typeface="SutonnyMJ" pitchFamily="2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7030A0"/>
                        </a:solidFill>
                        <a:latin typeface="SutonnyMJ" pitchFamily="2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7030A0"/>
                        </a:solidFill>
                        <a:latin typeface="SutonnyMJ" pitchFamily="2" charset="0"/>
                      </a:endParaRPr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 </a:t>
                      </a:r>
                      <a:endParaRPr lang="en-US" sz="1800" b="1" baseline="0" dirty="0">
                        <a:solidFill>
                          <a:schemeClr val="tx1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en-US" sz="1800" b="1" baseline="0" dirty="0">
                        <a:solidFill>
                          <a:schemeClr val="tx1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73">
                <a:tc gridSpan="3">
                  <a:txBody>
                    <a:bodyPr/>
                    <a:lstStyle/>
                    <a:p>
                      <a:pPr algn="just"/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  <a:r>
                        <a:rPr lang="en-US" sz="17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Comparative study of Treatments for Position Sleep Apnea.</a:t>
                      </a:r>
                      <a:r>
                        <a:rPr lang="en-US" sz="17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1" baseline="0" dirty="0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Sleep. </a:t>
                      </a:r>
                      <a:r>
                        <a:rPr lang="en-US" sz="1700" b="1" baseline="0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Volume 14, Issue 6, November </a:t>
                      </a:r>
                      <a:r>
                        <a:rPr lang="en-US" sz="1700" b="1" baseline="0" dirty="0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1991</a:t>
                      </a:r>
                      <a:r>
                        <a:rPr lang="en-US" sz="17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Page 546-552</a:t>
                      </a:r>
                      <a:endParaRPr lang="en-US" sz="17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SutonnyMJ" pitchFamily="2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7030A0"/>
                        </a:solidFill>
                        <a:latin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Rectangle 5">
            <a:extLst>
              <a:ext uri="{FF2B5EF4-FFF2-40B4-BE49-F238E27FC236}">
                <a16:creationId xmlns:a16="http://schemas.microsoft.com/office/drawing/2014/main" id="{4AD68C6F-6B96-C35E-9D78-F3FC7E78F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741363"/>
            <a:ext cx="11353800" cy="3079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just" eaLnBrk="1" hangingPunct="1">
              <a:defRPr/>
            </a:pP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000" b="1" dirty="0">
                <a:solidFill>
                  <a:srgbClr val="CC04A1"/>
                </a:solidFill>
                <a:latin typeface="Times New Roman" pitchFamily="18" charset="0"/>
                <a:cs typeface="Times New Roman" pitchFamily="18" charset="0"/>
              </a:rPr>
              <a:t>Balancing Sleep </a:t>
            </a:r>
            <a:r>
              <a:rPr lang="en-US" altLang="en-US" sz="2000" b="1" dirty="0">
                <a:latin typeface="SutonnyMJ" pitchFamily="2" charset="0"/>
              </a:rPr>
              <a:t>(</a:t>
            </a:r>
            <a:r>
              <a:rPr lang="en-US" altLang="en-US" sz="2000" b="1" dirty="0" err="1">
                <a:latin typeface="SutonnyMJ" pitchFamily="2" charset="0"/>
              </a:rPr>
              <a:t>Ny‡g</a:t>
            </a:r>
            <a:r>
              <a:rPr lang="en-US" altLang="en-US" sz="2000" dirty="0" err="1">
                <a:latin typeface="SutonnyMJ" pitchFamily="2" charset="0"/>
              </a:rPr>
              <a:t>i</a:t>
            </a:r>
            <a:r>
              <a:rPr lang="en-US" altLang="en-US" sz="2000" b="1" dirty="0">
                <a:latin typeface="SutonnyMJ" pitchFamily="2" charset="0"/>
              </a:rPr>
              <a:t> </a:t>
            </a:r>
            <a:r>
              <a:rPr lang="en-US" altLang="en-US" sz="2000" b="1" dirty="0" err="1">
                <a:latin typeface="SutonnyMJ" pitchFamily="2" charset="0"/>
              </a:rPr>
              <a:t>fvimg¨Zv</a:t>
            </a:r>
            <a:r>
              <a:rPr lang="en-US" altLang="en-US" sz="2000" b="1" dirty="0">
                <a:latin typeface="SutonnyMJ" pitchFamily="2" charset="0"/>
              </a:rPr>
              <a:t>)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65" name="Picture 4">
            <a:extLst>
              <a:ext uri="{FF2B5EF4-FFF2-40B4-BE49-F238E27FC236}">
                <a16:creationId xmlns:a16="http://schemas.microsoft.com/office/drawing/2014/main" id="{47BDA526-8BFA-C592-A219-39816DC12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1" t="39458" r="2881" b="23199"/>
          <a:stretch>
            <a:fillRect/>
          </a:stretch>
        </p:blipFill>
        <p:spPr bwMode="auto">
          <a:xfrm>
            <a:off x="3505200" y="1651000"/>
            <a:ext cx="396240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Heptagon 12">
            <a:extLst>
              <a:ext uri="{FF2B5EF4-FFF2-40B4-BE49-F238E27FC236}">
                <a16:creationId xmlns:a16="http://schemas.microsoft.com/office/drawing/2014/main" id="{778132A7-075E-127C-E36D-73D9F0CF11D0}"/>
              </a:ext>
            </a:extLst>
          </p:cNvPr>
          <p:cNvSpPr/>
          <p:nvPr/>
        </p:nvSpPr>
        <p:spPr>
          <a:xfrm>
            <a:off x="11002963" y="5562600"/>
            <a:ext cx="914400" cy="838200"/>
          </a:xfrm>
          <a:prstGeom prst="hep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en-US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5CB7658-0A8C-5D04-286F-E29CC698B53C}"/>
              </a:ext>
            </a:extLst>
          </p:cNvPr>
          <p:cNvSpPr>
            <a:spLocks noGrp="1"/>
          </p:cNvSpPr>
          <p:nvPr/>
        </p:nvSpPr>
        <p:spPr>
          <a:xfrm>
            <a:off x="304800" y="5861050"/>
            <a:ext cx="10698163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30000"/>
              </a:lnSpc>
              <a:defRPr/>
            </a:pPr>
            <a:endParaRPr lang="en-US" altLang="en-US" sz="2300" b="1" dirty="0">
              <a:solidFill>
                <a:srgbClr val="FF0000"/>
              </a:solidFill>
              <a:latin typeface="SutonnyMJ" pitchFamily="2" charset="0"/>
              <a:cs typeface="SutonnyOMJ" pitchFamily="2" charset="0"/>
            </a:endParaRPr>
          </a:p>
          <a:p>
            <a:pPr algn="ctr" eaLnBrk="1" hangingPunct="1">
              <a:lnSpc>
                <a:spcPct val="20000"/>
              </a:lnSpc>
              <a:defRPr/>
            </a:pPr>
            <a:endParaRPr lang="en-US" altLang="en-US" sz="2300" b="1" dirty="0">
              <a:solidFill>
                <a:srgbClr val="FF0000"/>
              </a:solidFill>
              <a:latin typeface="SutonnyMJ" pitchFamily="2" charset="0"/>
              <a:cs typeface="SutonnyOMJ" pitchFamily="2" charset="0"/>
            </a:endParaRPr>
          </a:p>
          <a:p>
            <a:pPr algn="ctr" eaLnBrk="1" hangingPunct="1">
              <a:lnSpc>
                <a:spcPct val="20000"/>
              </a:lnSpc>
              <a:defRPr/>
            </a:pPr>
            <a:endParaRPr lang="en-US" altLang="en-US" sz="2300" b="1" dirty="0">
              <a:solidFill>
                <a:srgbClr val="FF0000"/>
              </a:solidFill>
              <a:latin typeface="SutonnyMJ" pitchFamily="2" charset="0"/>
              <a:cs typeface="SutonnyOMJ" pitchFamily="2" charset="0"/>
            </a:endParaRPr>
          </a:p>
          <a:p>
            <a:pPr algn="ctr" eaLnBrk="1" hangingPunct="1">
              <a:lnSpc>
                <a:spcPct val="20000"/>
              </a:lnSpc>
              <a:defRPr/>
            </a:pPr>
            <a:r>
              <a:rPr lang="en-US" altLang="en-US" sz="2300" b="1" dirty="0">
                <a:solidFill>
                  <a:srgbClr val="FF0000"/>
                </a:solidFill>
                <a:latin typeface="SutonnyMJ" pitchFamily="2" charset="0"/>
                <a:cs typeface="SutonnyOMJ" pitchFamily="2" charset="0"/>
              </a:rPr>
              <a:t>Bfvjy‡qkb-2 </a:t>
            </a:r>
            <a:r>
              <a:rPr lang="en-US" altLang="en-US" sz="23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: </a:t>
            </a:r>
            <a:r>
              <a:rPr lang="en-US" sz="2300" b="1" dirty="0">
                <a:latin typeface="SutonnyMJ" pitchFamily="2" charset="0"/>
              </a:rPr>
              <a:t>‡</a:t>
            </a:r>
            <a:r>
              <a:rPr lang="en-US" sz="2300" b="1" dirty="0" err="1">
                <a:latin typeface="SutonnyMJ" pitchFamily="2" charset="0"/>
              </a:rPr>
              <a:t>mwW›Uvwi</a:t>
            </a:r>
            <a:r>
              <a:rPr lang="en-US" sz="2300" b="1" dirty="0">
                <a:latin typeface="SutonnyMJ" pitchFamily="2" charset="0"/>
              </a:rPr>
              <a:t> </a:t>
            </a:r>
            <a:r>
              <a:rPr lang="en-US" sz="2300" b="1" dirty="0" err="1">
                <a:latin typeface="SutonnyMJ" pitchFamily="2" charset="0"/>
              </a:rPr>
              <a:t>jvBd÷vB‡ji</a:t>
            </a:r>
            <a:r>
              <a:rPr lang="en-US" sz="2300" b="1" dirty="0">
                <a:latin typeface="SutonnyMJ" pitchFamily="2" charset="0"/>
              </a:rPr>
              <a:t> </a:t>
            </a:r>
            <a:r>
              <a:rPr lang="en-US" sz="2300" b="1" dirty="0">
                <a:solidFill>
                  <a:srgbClr val="FF0000"/>
                </a:solidFill>
                <a:latin typeface="SutonnyMJ" pitchFamily="2" charset="0"/>
              </a:rPr>
              <a:t>†</a:t>
            </a:r>
            <a:r>
              <a:rPr lang="en-US" sz="2300" b="1" dirty="0" err="1">
                <a:solidFill>
                  <a:srgbClr val="FF0000"/>
                </a:solidFill>
                <a:latin typeface="SutonnyMJ" pitchFamily="2" charset="0"/>
              </a:rPr>
              <a:t>bwZevPK</a:t>
            </a:r>
            <a:r>
              <a:rPr lang="en-US" sz="2300" b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SutonnyMJ" pitchFamily="2" charset="0"/>
              </a:rPr>
              <a:t>cÖfve</a:t>
            </a:r>
            <a:r>
              <a:rPr lang="en-US" sz="2300" b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300" b="1" dirty="0" err="1">
                <a:latin typeface="SutonnyMJ" pitchFamily="2" charset="0"/>
              </a:rPr>
              <a:t>cÖwZ‡iv‡a</a:t>
            </a:r>
            <a:r>
              <a:rPr lang="en-US" sz="2300" b="1" dirty="0">
                <a:latin typeface="SutonnyMJ" pitchFamily="2" charset="0"/>
              </a:rPr>
              <a:t> </a:t>
            </a:r>
            <a:r>
              <a:rPr lang="en-US" sz="2300" b="1" dirty="0" err="1">
                <a:latin typeface="SutonnyMJ" pitchFamily="2" charset="0"/>
              </a:rPr>
              <a:t>bvK</a:t>
            </a:r>
            <a:r>
              <a:rPr lang="en-US" sz="2300" b="1" dirty="0">
                <a:latin typeface="SutonnyMJ" pitchFamily="2" charset="0"/>
              </a:rPr>
              <a:t> </a:t>
            </a:r>
            <a:r>
              <a:rPr lang="en-US" sz="2300" b="1" dirty="0" err="1">
                <a:latin typeface="SutonnyMJ" pitchFamily="2" charset="0"/>
              </a:rPr>
              <a:t>WvKv</a:t>
            </a:r>
            <a:r>
              <a:rPr lang="en-US" sz="2300" b="1" dirty="0">
                <a:latin typeface="SutonnyMJ" pitchFamily="2" charset="0"/>
              </a:rPr>
              <a:t> </a:t>
            </a:r>
            <a:r>
              <a:rPr lang="en-US" sz="2300" b="1" dirty="0" err="1">
                <a:latin typeface="SutonnyMJ" pitchFamily="2" charset="0"/>
              </a:rPr>
              <a:t>mgm¨v</a:t>
            </a:r>
            <a:r>
              <a:rPr lang="en-US" sz="2300" b="1" dirty="0">
                <a:latin typeface="SutonnyMJ" pitchFamily="2" charset="0"/>
              </a:rPr>
              <a:t> </a:t>
            </a:r>
            <a:r>
              <a:rPr lang="en-US" sz="2300" b="1" dirty="0" err="1">
                <a:latin typeface="SutonnyMJ" pitchFamily="2" charset="0"/>
              </a:rPr>
              <a:t>mgvav‡b</a:t>
            </a:r>
            <a:r>
              <a:rPr lang="en-US" sz="2300" b="1" dirty="0">
                <a:latin typeface="SutonnyMJ" pitchFamily="2" charset="0"/>
              </a:rPr>
              <a:t> </a:t>
            </a:r>
            <a:r>
              <a:rPr lang="en-US" sz="2300" b="1" dirty="0" err="1">
                <a:latin typeface="SutonnyMJ" pitchFamily="2" charset="0"/>
              </a:rPr>
              <a:t>Avgiv</a:t>
            </a:r>
            <a:r>
              <a:rPr lang="en-US" sz="2300" b="1" dirty="0">
                <a:latin typeface="SutonnyMJ" pitchFamily="2" charset="0"/>
              </a:rPr>
              <a:t> </a:t>
            </a:r>
            <a:r>
              <a:rPr lang="en-US" sz="2300" b="1" dirty="0" err="1">
                <a:latin typeface="SutonnyMJ" pitchFamily="2" charset="0"/>
              </a:rPr>
              <a:t>wK</a:t>
            </a:r>
            <a:r>
              <a:rPr lang="en-US" altLang="en-US" sz="2300" b="1" dirty="0">
                <a:solidFill>
                  <a:srgbClr val="CC04A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3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Ki‡Z</a:t>
            </a:r>
            <a:r>
              <a:rPr lang="en-US" altLang="en-US" sz="23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3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cvwi</a:t>
            </a:r>
            <a:r>
              <a:rPr lang="en-US" altLang="en-US" sz="23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?</a:t>
            </a:r>
            <a:endParaRPr lang="en-US" altLang="en-US" sz="2300" b="1" dirty="0">
              <a:solidFill>
                <a:srgbClr val="CC04A1"/>
              </a:solidFill>
              <a:latin typeface="SutonnyMJ" pitchFamily="2" charset="0"/>
              <a:cs typeface="Arial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1ECDEF6-D148-B296-C2B2-6B8F20D8FDC5}"/>
              </a:ext>
            </a:extLst>
          </p:cNvPr>
          <p:cNvSpPr>
            <a:spLocks noGrp="1"/>
          </p:cNvSpPr>
          <p:nvPr/>
        </p:nvSpPr>
        <p:spPr>
          <a:xfrm>
            <a:off x="192088" y="203200"/>
            <a:ext cx="11795125" cy="37465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lnSpcReduction="10000"/>
          </a:bodyPr>
          <a:lstStyle/>
          <a:p>
            <a:pPr algn="just" eaLnBrk="1" hangingPunct="1">
              <a:lnSpc>
                <a:spcPct val="40000"/>
              </a:lnSpc>
              <a:defRPr/>
            </a:pP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algn="just" eaLnBrk="1" hangingPunct="1">
              <a:lnSpc>
                <a:spcPct val="40000"/>
              </a:lnSpc>
              <a:defRPr/>
            </a:pPr>
            <a:endParaRPr lang="en-US" sz="2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NUTRITION &amp;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PHYSICAL FITNESS -</a:t>
            </a:r>
            <a:r>
              <a:rPr lang="en-US" altLang="en-US" sz="2400" b="1" dirty="0">
                <a:solidFill>
                  <a:srgbClr val="CC04A1"/>
                </a:solidFill>
                <a:latin typeface="Times New Roman" pitchFamily="18" charset="0"/>
                <a:cs typeface="Times New Roman" pitchFamily="18" charset="0"/>
              </a:rPr>
              <a:t> Balancing Position  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 of B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SutonnyMJ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57ACCBA-6FEC-59C2-E762-E982DEC1B645}"/>
              </a:ext>
            </a:extLst>
          </p:cNvPr>
          <p:cNvGraphicFramePr>
            <a:graphicFrameLocks noGrp="1"/>
          </p:cNvGraphicFramePr>
          <p:nvPr/>
        </p:nvGraphicFramePr>
        <p:xfrm>
          <a:off x="11714163" y="203200"/>
          <a:ext cx="238125" cy="365125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F11BCCA-A328-53B7-2C5F-4BEFCFA272FD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92088"/>
          <a:ext cx="209550" cy="365125"/>
        </p:xfrm>
        <a:graphic>
          <a:graphicData uri="http://schemas.openxmlformats.org/drawingml/2006/table">
            <a:tbl>
              <a:tblPr/>
              <a:tblGrid>
                <a:gridCol w="20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1E038E25-B7D8-B20A-0CA3-1C37C284A609}"/>
              </a:ext>
            </a:extLst>
          </p:cNvPr>
          <p:cNvSpPr/>
          <p:nvPr/>
        </p:nvSpPr>
        <p:spPr>
          <a:xfrm>
            <a:off x="2900363" y="3048000"/>
            <a:ext cx="6548437" cy="457200"/>
          </a:xfrm>
          <a:prstGeom prst="flowChartTerminator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altLang="en-US" sz="2000" b="1">
                <a:solidFill>
                  <a:srgbClr val="385723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 </a:t>
            </a:r>
            <a:r>
              <a:rPr lang="en-US" altLang="en-US" sz="2000" b="1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Aa</a:t>
            </a:r>
            <a:r>
              <a:rPr lang="en-US" altLang="en-US" sz="2000" b="1">
                <a:solidFill>
                  <a:srgbClr val="7030A0"/>
                </a:solidFill>
                <a:latin typeface="SutonnyMJ" pitchFamily="2" charset="0"/>
                <a:ea typeface="Kalpurush" pitchFamily="2" charset="0"/>
                <a:cs typeface="Arial" pitchFamily="34" charset="0"/>
              </a:rPr>
              <a:t>¨</a:t>
            </a:r>
            <a:r>
              <a:rPr lang="en-US" altLang="en-US" sz="2000" b="1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Arial" pitchFamily="34" charset="0"/>
              </a:rPr>
              <a:t>vq 4 Z_v</a:t>
            </a:r>
            <a:r>
              <a:rPr lang="en-US" altLang="en-US" sz="2000" b="1">
                <a:solidFill>
                  <a:srgbClr val="385723"/>
                </a:solidFill>
                <a:latin typeface="SutonnyMJ" pitchFamily="2" charset="0"/>
                <a:ea typeface="Kalpurush" pitchFamily="2" charset="0"/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B0F0"/>
                </a:solidFill>
                <a:latin typeface="SutonnyMJ" pitchFamily="2" charset="0"/>
                <a:ea typeface="Kalpurush" pitchFamily="2" charset="0"/>
                <a:cs typeface="Arial" pitchFamily="34" charset="0"/>
              </a:rPr>
              <a:t>wdwRK¨vj wdU‡bm </a:t>
            </a:r>
            <a:r>
              <a:rPr lang="en-US" altLang="en-US" sz="2000" b="1">
                <a:solidFill>
                  <a:srgbClr val="385723"/>
                </a:solidFill>
                <a:latin typeface="SutonnyMJ" pitchFamily="2" charset="0"/>
                <a:ea typeface="Kalpurush" pitchFamily="2" charset="0"/>
                <a:cs typeface="Arial" pitchFamily="34" charset="0"/>
              </a:rPr>
              <a:t>wel‡q Avgiv hv </a:t>
            </a:r>
            <a:r>
              <a:rPr lang="en-US" altLang="en-US" sz="2000" b="1">
                <a:solidFill>
                  <a:srgbClr val="1F4E79"/>
                </a:solidFill>
                <a:latin typeface="SutonnyMJ" pitchFamily="2" charset="0"/>
                <a:ea typeface="Kalpurush" pitchFamily="2" charset="0"/>
                <a:cs typeface="Arial" pitchFamily="34" charset="0"/>
              </a:rPr>
              <a:t>Rvbjvg</a:t>
            </a:r>
            <a:r>
              <a:rPr lang="en-US" altLang="en-US" sz="2000" b="1">
                <a:solidFill>
                  <a:srgbClr val="385723"/>
                </a:solidFill>
                <a:latin typeface="SutonnyMJ" pitchFamily="2" charset="0"/>
                <a:ea typeface="Kalpurush" pitchFamily="2" charset="0"/>
                <a:cs typeface="Arial" pitchFamily="34" charset="0"/>
              </a:rPr>
              <a:t> I </a:t>
            </a:r>
            <a:r>
              <a:rPr lang="en-US" altLang="en-US" sz="2000" b="1">
                <a:solidFill>
                  <a:srgbClr val="1F4E79"/>
                </a:solidFill>
                <a:latin typeface="SutonnyMJ" pitchFamily="2" charset="0"/>
                <a:ea typeface="Kalpurush" pitchFamily="2" charset="0"/>
                <a:cs typeface="Arial" pitchFamily="34" charset="0"/>
              </a:rPr>
              <a:t>Zvi cÖ‡qvM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DEB9EF1-E682-C4BD-A3E7-55CDD3546EED}"/>
              </a:ext>
            </a:extLst>
          </p:cNvPr>
          <p:cNvSpPr/>
          <p:nvPr/>
        </p:nvSpPr>
        <p:spPr>
          <a:xfrm rot="-3360000">
            <a:off x="-622300" y="2797175"/>
            <a:ext cx="6323013" cy="7096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r" eaLnBrk="1" hangingPunct="1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 </a:t>
            </a:r>
            <a:r>
              <a:rPr lang="en-US" sz="2000" b="1" dirty="0" err="1">
                <a:solidFill>
                  <a:srgbClr val="0101C5"/>
                </a:solidFill>
                <a:latin typeface="SutonnyMJ" pitchFamily="2" charset="0"/>
                <a:cs typeface="SutonnyOMJ" pitchFamily="2" charset="0"/>
              </a:rPr>
              <a:t>gva¨Kl©Y</a:t>
            </a:r>
            <a:r>
              <a:rPr lang="en-US" sz="2000" b="1" dirty="0">
                <a:solidFill>
                  <a:srgbClr val="0101C5"/>
                </a:solidFill>
                <a:latin typeface="SutonnyMJ" pitchFamily="2" charset="0"/>
                <a:cs typeface="SutonnyOMJ" pitchFamily="2" charset="0"/>
              </a:rPr>
              <a:t> kw³‡K </a:t>
            </a:r>
            <a:r>
              <a:rPr lang="en-US" sz="2000" b="1" dirty="0" err="1">
                <a:solidFill>
                  <a:srgbClr val="0101C5"/>
                </a:solidFill>
                <a:latin typeface="SutonnyMJ" pitchFamily="2" charset="0"/>
                <a:cs typeface="SutonnyOMJ" pitchFamily="2" charset="0"/>
              </a:rPr>
              <a:t>Kv‡R</a:t>
            </a:r>
            <a:r>
              <a:rPr lang="en-US" sz="2000" b="1" dirty="0">
                <a:solidFill>
                  <a:srgbClr val="0101C5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sz="2000" b="1" dirty="0" err="1">
                <a:solidFill>
                  <a:srgbClr val="0101C5"/>
                </a:solidFill>
                <a:latin typeface="SutonnyMJ" pitchFamily="2" charset="0"/>
                <a:cs typeface="SutonnyOMJ" pitchFamily="2" charset="0"/>
              </a:rPr>
              <a:t>jvwM‡q</a:t>
            </a:r>
            <a:r>
              <a:rPr lang="en-US" sz="2000" b="1" dirty="0">
                <a:solidFill>
                  <a:srgbClr val="0101C5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Hot Water Immersion</a:t>
            </a:r>
            <a:r>
              <a:rPr lang="en-US" sz="300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(HWI) </a:t>
            </a:r>
            <a:r>
              <a:rPr lang="en-US" b="1" dirty="0">
                <a:solidFill>
                  <a:srgbClr val="D000A3"/>
                </a:solidFill>
                <a:latin typeface="SutonnyMJ" pitchFamily="2" charset="0"/>
              </a:rPr>
              <a:t>/</a:t>
            </a:r>
          </a:p>
          <a:p>
            <a:pPr algn="r" eaLnBrk="1" hangingPunct="1">
              <a:defRPr/>
            </a:pPr>
            <a:r>
              <a:rPr lang="en-US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 Up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 Tail 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(HUDT)</a:t>
            </a:r>
            <a:r>
              <a:rPr lang="en-US" altLang="en-US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         </a:t>
            </a:r>
            <a:endParaRPr lang="en-US" altLang="en-US" b="1" dirty="0">
              <a:solidFill>
                <a:srgbClr val="FF0000"/>
              </a:solidFill>
              <a:latin typeface="SutonnyMJ" pitchFamily="2" charset="0"/>
              <a:ea typeface="Kalpurush" pitchFamily="2" charset="0"/>
              <a:cs typeface="SutonnyMJ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93A8B5E-2408-0ED5-64A5-9276E8F7A728}"/>
              </a:ext>
            </a:extLst>
          </p:cNvPr>
          <p:cNvSpPr/>
          <p:nvPr/>
        </p:nvSpPr>
        <p:spPr>
          <a:xfrm rot="18240000">
            <a:off x="7777163" y="3243263"/>
            <a:ext cx="3635375" cy="3651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en-US" sz="2000" b="1" dirty="0">
                <a:solidFill>
                  <a:srgbClr val="0070C0"/>
                </a:solidFill>
                <a:latin typeface="SutonnyMJ" pitchFamily="2" charset="0"/>
                <a:cs typeface="Arial" pitchFamily="34" charset="0"/>
              </a:rPr>
              <a:t>                           </a:t>
            </a:r>
          </a:p>
          <a:p>
            <a:pPr algn="ctr" eaLnBrk="1" hangingPunct="1">
              <a:lnSpc>
                <a:spcPct val="50000"/>
              </a:lnSpc>
              <a:defRPr/>
            </a:pPr>
            <a:r>
              <a:rPr lang="en-US" sz="2000" b="1" dirty="0" err="1">
                <a:solidFill>
                  <a:srgbClr val="0070C0"/>
                </a:solidFill>
                <a:latin typeface="SutonnyMJ" pitchFamily="2" charset="0"/>
                <a:cs typeface="Kalpurush" pitchFamily="2" charset="0"/>
              </a:rPr>
              <a:t>bovPov</a:t>
            </a:r>
            <a:r>
              <a:rPr lang="en-US" sz="2000" b="1" dirty="0">
                <a:solidFill>
                  <a:srgbClr val="0070C0"/>
                </a:solidFill>
                <a:latin typeface="SutonnyMJ" pitchFamily="2" charset="0"/>
                <a:cs typeface="Kalpurush" pitchFamily="2" charset="0"/>
              </a:rPr>
              <a:t>,</a:t>
            </a:r>
            <a:r>
              <a:rPr lang="en-US" sz="1100" b="1" dirty="0">
                <a:solidFill>
                  <a:srgbClr val="0070C0"/>
                </a:solidFill>
                <a:latin typeface="SutonnyMJ" pitchFamily="2" charset="0"/>
                <a:cs typeface="Kalpurush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SutonnyMJ" pitchFamily="2" charset="0"/>
                <a:cs typeface="Kalpurush" pitchFamily="2" charset="0"/>
              </a:rPr>
              <a:t>KvRKg</a:t>
            </a:r>
            <a:r>
              <a:rPr lang="en-US" sz="2000" b="1" dirty="0">
                <a:solidFill>
                  <a:srgbClr val="0070C0"/>
                </a:solidFill>
                <a:latin typeface="SutonnyMJ" pitchFamily="2" charset="0"/>
                <a:cs typeface="Kalpurush" pitchFamily="2" charset="0"/>
              </a:rPr>
              <a:t>© - </a:t>
            </a:r>
            <a:r>
              <a:rPr lang="en-US" sz="2000" b="1" dirty="0" err="1">
                <a:solidFill>
                  <a:srgbClr val="0070C0"/>
                </a:solidFill>
                <a:latin typeface="SutonnyMJ" pitchFamily="2" charset="0"/>
                <a:cs typeface="Kalpurush" pitchFamily="2" charset="0"/>
              </a:rPr>
              <a:t>Ny‡gi</a:t>
            </a:r>
            <a:r>
              <a:rPr lang="en-US" sz="2000" b="1" dirty="0">
                <a:solidFill>
                  <a:srgbClr val="0070C0"/>
                </a:solidFill>
                <a:latin typeface="SutonnyMJ" pitchFamily="2" charset="0"/>
                <a:cs typeface="Kalpurush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SutonnyMJ" pitchFamily="2" charset="0"/>
                <a:cs typeface="Kalpurush" pitchFamily="2" charset="0"/>
              </a:rPr>
              <a:t>fvimg¨Zv</a:t>
            </a:r>
            <a:r>
              <a:rPr lang="en-US" sz="2000" b="1" dirty="0">
                <a:solidFill>
                  <a:srgbClr val="0070C0"/>
                </a:solidFill>
                <a:latin typeface="SutonnyMJ" pitchFamily="2" charset="0"/>
                <a:cs typeface="Kalpurush" pitchFamily="2" charset="0"/>
              </a:rPr>
              <a:t> </a:t>
            </a:r>
          </a:p>
          <a:p>
            <a:pPr algn="just" eaLnBrk="1" hangingPunct="1">
              <a:defRPr/>
            </a:pP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  <a:cs typeface="Arial" pitchFamily="34" charset="0"/>
              </a:rPr>
              <a:t>             </a:t>
            </a:r>
            <a:endParaRPr lang="en-US" altLang="en-US" sz="2000" b="1" dirty="0">
              <a:solidFill>
                <a:srgbClr val="D000A3"/>
              </a:solidFill>
              <a:latin typeface="SutonnyMJ" pitchFamily="2" charset="0"/>
              <a:ea typeface="Kalpurush" pitchFamily="2" charset="0"/>
              <a:cs typeface="SutonnyMJ" pitchFamily="2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FA79A73-DE03-81B9-E521-99626EF9CD97}"/>
              </a:ext>
            </a:extLst>
          </p:cNvPr>
          <p:cNvSpPr/>
          <p:nvPr/>
        </p:nvSpPr>
        <p:spPr>
          <a:xfrm>
            <a:off x="2219325" y="2968625"/>
            <a:ext cx="7897813" cy="10699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en-US" b="1" dirty="0">
              <a:solidFill>
                <a:srgbClr val="FF01E1"/>
              </a:solidFill>
              <a:latin typeface="SutonnyMJ" pitchFamily="2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ü"/>
              <a:defRPr/>
            </a:pPr>
            <a:endParaRPr lang="en-US" altLang="en-US" sz="1200" b="1" dirty="0">
              <a:solidFill>
                <a:srgbClr val="CC04A1"/>
              </a:solidFill>
              <a:latin typeface="SutonnyMJ" pitchFamily="2" charset="0"/>
              <a:cs typeface="Arial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400" b="1" dirty="0">
                <a:solidFill>
                  <a:srgbClr val="FF01E1"/>
                </a:solidFill>
                <a:latin typeface="SutonnyMJ" pitchFamily="2" charset="0"/>
                <a:cs typeface="Arial" pitchFamily="34" charset="0"/>
                <a:sym typeface="Symbol"/>
              </a:rPr>
              <a:t>  </a:t>
            </a:r>
            <a:r>
              <a:rPr lang="en-US" altLang="en-US" sz="1050" b="1" dirty="0">
                <a:solidFill>
                  <a:srgbClr val="FF01E1"/>
                </a:solidFill>
                <a:latin typeface="SutonnyMJ" pitchFamily="2" charset="0"/>
                <a:cs typeface="Arial" pitchFamily="34" charset="0"/>
                <a:sym typeface="Symbol"/>
              </a:rPr>
              <a:t> 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050" b="1" dirty="0">
              <a:solidFill>
                <a:srgbClr val="FF01E1"/>
              </a:solidFill>
              <a:latin typeface="SutonnyMJ" pitchFamily="2" charset="0"/>
              <a:cs typeface="Arial" pitchFamily="34" charset="0"/>
              <a:sym typeface="Symbol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rgbClr val="00B050"/>
                </a:solidFill>
                <a:latin typeface="SutonnyMJ" pitchFamily="2" charset="0"/>
                <a:cs typeface="Arial" pitchFamily="34" charset="0"/>
                <a:sym typeface="Wingdings"/>
              </a:rPr>
              <a:t>    </a:t>
            </a:r>
            <a:r>
              <a:rPr lang="en-US" altLang="en-US" sz="1600" b="1" dirty="0">
                <a:solidFill>
                  <a:srgbClr val="00B050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3200" b="1" dirty="0" err="1">
                <a:solidFill>
                  <a:srgbClr val="D000A3"/>
                </a:solidFill>
                <a:latin typeface="SutonnyMJ" pitchFamily="2" charset="0"/>
                <a:cs typeface="Arial" pitchFamily="34" charset="0"/>
                <a:sym typeface="Wingdings"/>
              </a:rPr>
              <a:t>mgwš^Z</a:t>
            </a:r>
            <a:r>
              <a:rPr lang="en-US" altLang="en-US" sz="3200" b="1" dirty="0">
                <a:solidFill>
                  <a:srgbClr val="D000A3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3200" b="1" dirty="0" err="1">
                <a:solidFill>
                  <a:srgbClr val="D000A3"/>
                </a:solidFill>
                <a:latin typeface="SutonnyMJ" pitchFamily="2" charset="0"/>
                <a:cs typeface="Arial" pitchFamily="34" charset="0"/>
                <a:sym typeface="Wingdings"/>
              </a:rPr>
              <a:t>cÖ‡qvM</a:t>
            </a:r>
            <a:r>
              <a:rPr lang="en-US" altLang="en-US" sz="3200" b="1" dirty="0">
                <a:solidFill>
                  <a:srgbClr val="D000A3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3200" b="1" dirty="0">
                <a:solidFill>
                  <a:srgbClr val="7030A0"/>
                </a:solidFill>
                <a:latin typeface="SutonnyMJ" pitchFamily="2" charset="0"/>
                <a:cs typeface="Arial" pitchFamily="34" charset="0"/>
                <a:sym typeface="Wingdings"/>
              </a:rPr>
              <a:t>I</a:t>
            </a:r>
            <a:r>
              <a:rPr lang="en-US" altLang="en-US" sz="3200" b="1" dirty="0">
                <a:solidFill>
                  <a:srgbClr val="FF01E1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3200" b="1" dirty="0" err="1">
                <a:solidFill>
                  <a:srgbClr val="D000A3"/>
                </a:solidFill>
                <a:latin typeface="SutonnyMJ" pitchFamily="2" charset="0"/>
                <a:cs typeface="Arial" pitchFamily="34" charset="0"/>
                <a:sym typeface="Wingdings"/>
              </a:rPr>
              <a:t>ch</a:t>
            </a:r>
            <a:r>
              <a:rPr lang="en-US" altLang="en-US" sz="3200" b="1" dirty="0">
                <a:solidFill>
                  <a:srgbClr val="D000A3"/>
                </a:solidFill>
                <a:latin typeface="SutonnyMJ" pitchFamily="2" charset="0"/>
                <a:cs typeface="Arial" pitchFamily="34" charset="0"/>
                <a:sym typeface="Wingdings"/>
              </a:rPr>
              <a:t>©‡</a:t>
            </a:r>
            <a:r>
              <a:rPr lang="en-US" altLang="en-US" sz="3200" b="1" dirty="0" err="1">
                <a:solidFill>
                  <a:srgbClr val="D000A3"/>
                </a:solidFill>
                <a:latin typeface="SutonnyMJ" pitchFamily="2" charset="0"/>
                <a:cs typeface="Arial" pitchFamily="34" charset="0"/>
                <a:sym typeface="Wingdings"/>
              </a:rPr>
              <a:t>eÿY</a:t>
            </a:r>
            <a:r>
              <a:rPr lang="en-US" altLang="en-US" sz="3200" b="1" dirty="0">
                <a:solidFill>
                  <a:srgbClr val="D000A3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3200" b="1" dirty="0" err="1">
                <a:solidFill>
                  <a:srgbClr val="D000A3"/>
                </a:solidFill>
                <a:latin typeface="SutonnyMJ" pitchFamily="2" charset="0"/>
                <a:cs typeface="Arial" pitchFamily="34" charset="0"/>
                <a:sym typeface="Wingdings"/>
              </a:rPr>
              <a:t>kxU</a:t>
            </a:r>
            <a:r>
              <a:rPr lang="en-US" altLang="en-US" sz="3200" b="1" dirty="0">
                <a:solidFill>
                  <a:srgbClr val="D000A3"/>
                </a:solidFill>
                <a:latin typeface="SutonnyMJ" pitchFamily="2" charset="0"/>
                <a:cs typeface="Arial" pitchFamily="34" charset="0"/>
                <a:sym typeface="Wingdings"/>
              </a:rPr>
              <a:t>, </a:t>
            </a:r>
            <a:r>
              <a:rPr lang="en-US" altLang="en-US" sz="2400" b="1" dirty="0" err="1">
                <a:solidFill>
                  <a:srgbClr val="00B0F0"/>
                </a:solidFill>
                <a:latin typeface="SutonnyMJ" pitchFamily="2" charset="0"/>
                <a:cs typeface="Arial" pitchFamily="34" charset="0"/>
                <a:sym typeface="Wingdings"/>
              </a:rPr>
              <a:t>mgwš^Z</a:t>
            </a:r>
            <a:r>
              <a:rPr lang="en-US" altLang="en-US" sz="2400" b="1" dirty="0">
                <a:solidFill>
                  <a:srgbClr val="00B0F0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SutonnyMJ" pitchFamily="2" charset="0"/>
                <a:cs typeface="Arial" pitchFamily="34" charset="0"/>
                <a:sym typeface="Wingdings"/>
              </a:rPr>
              <a:t>cÖ‡qvM</a:t>
            </a:r>
            <a:r>
              <a:rPr lang="en-US" altLang="en-US" sz="2400" b="1" dirty="0">
                <a:solidFill>
                  <a:srgbClr val="00B0F0"/>
                </a:solidFill>
                <a:latin typeface="SutonnyMJ" pitchFamily="2" charset="0"/>
                <a:cs typeface="Arial" pitchFamily="34" charset="0"/>
                <a:sym typeface="Wingdings"/>
              </a:rPr>
              <a:t>  ˆ</a:t>
            </a:r>
            <a:r>
              <a:rPr lang="en-US" altLang="en-US" sz="2400" b="1" dirty="0" err="1">
                <a:solidFill>
                  <a:srgbClr val="00B0F0"/>
                </a:solidFill>
                <a:latin typeface="SutonnyMJ" pitchFamily="2" charset="0"/>
                <a:cs typeface="Arial" pitchFamily="34" charset="0"/>
                <a:sym typeface="Wingdings"/>
              </a:rPr>
              <a:t>KŠkj</a:t>
            </a:r>
            <a:r>
              <a:rPr lang="en-US" altLang="en-US" sz="3200" b="1" dirty="0">
                <a:solidFill>
                  <a:srgbClr val="00B050"/>
                </a:solidFill>
                <a:latin typeface="SutonnyMJ" pitchFamily="2" charset="0"/>
                <a:cs typeface="Times New Roman" pitchFamily="18" charset="0"/>
                <a:sym typeface="Wingdings"/>
              </a:rPr>
              <a:t></a:t>
            </a:r>
            <a:r>
              <a:rPr lang="en-US" altLang="en-US" sz="3200" b="1" dirty="0">
                <a:solidFill>
                  <a:srgbClr val="FF0000"/>
                </a:solidFill>
                <a:latin typeface="SutonnyMJ" pitchFamily="2" charset="0"/>
                <a:cs typeface="Times New Roman" pitchFamily="18" charset="0"/>
              </a:rPr>
              <a:t>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rgbClr val="7030A0"/>
              </a:solidFill>
              <a:latin typeface="SutonnyMJ" pitchFamily="2" charset="0"/>
              <a:cs typeface="Arial" pitchFamily="34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rgbClr val="0000CC"/>
              </a:solidFill>
              <a:latin typeface="SutonnyMJ" pitchFamily="2" charset="0"/>
              <a:cs typeface="Arial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36867FA-FE25-22C2-FF05-DA145BE380F5}"/>
              </a:ext>
            </a:extLst>
          </p:cNvPr>
          <p:cNvSpPr/>
          <p:nvPr/>
        </p:nvSpPr>
        <p:spPr>
          <a:xfrm>
            <a:off x="914400" y="2160588"/>
            <a:ext cx="10515600" cy="347662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                                                                             </a:t>
            </a:r>
            <a:r>
              <a:rPr lang="en-US" altLang="en-US" sz="2400" b="1" dirty="0" err="1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Aa¨vq</a:t>
            </a:r>
            <a:r>
              <a:rPr lang="en-US" altLang="en-US" sz="2400" b="1" dirty="0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5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A0728E6-6220-7130-EB34-51EF0AAA5F6D}"/>
              </a:ext>
            </a:extLst>
          </p:cNvPr>
          <p:cNvSpPr/>
          <p:nvPr/>
        </p:nvSpPr>
        <p:spPr>
          <a:xfrm>
            <a:off x="900113" y="4500563"/>
            <a:ext cx="10515600" cy="346075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                                                                       </a:t>
            </a:r>
            <a:endParaRPr lang="en-US" altLang="en-US" sz="2200" b="1" dirty="0">
              <a:solidFill>
                <a:srgbClr val="FF0000"/>
              </a:solidFill>
              <a:latin typeface="SutonnyMJ" pitchFamily="2" charset="0"/>
              <a:cs typeface="Arial" pitchFamily="34" charset="0"/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AD814A50-1B6F-9F82-418F-6DD0F23BC01E}"/>
              </a:ext>
            </a:extLst>
          </p:cNvPr>
          <p:cNvSpPr/>
          <p:nvPr/>
        </p:nvSpPr>
        <p:spPr>
          <a:xfrm>
            <a:off x="10117138" y="3276600"/>
            <a:ext cx="365125" cy="452438"/>
          </a:xfrm>
          <a:prstGeom prst="don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A38FB198-95D4-5AD3-6EB1-F3DD77524081}"/>
              </a:ext>
            </a:extLst>
          </p:cNvPr>
          <p:cNvSpPr/>
          <p:nvPr/>
        </p:nvSpPr>
        <p:spPr>
          <a:xfrm>
            <a:off x="1854200" y="3262313"/>
            <a:ext cx="365125" cy="454025"/>
          </a:xfrm>
          <a:prstGeom prst="don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974A6C46-5932-ED8E-ACE1-F7A6C2BCA41B}"/>
              </a:ext>
            </a:extLst>
          </p:cNvPr>
          <p:cNvSpPr/>
          <p:nvPr/>
        </p:nvSpPr>
        <p:spPr>
          <a:xfrm>
            <a:off x="5962650" y="4046538"/>
            <a:ext cx="365125" cy="452437"/>
          </a:xfrm>
          <a:prstGeom prst="don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A4FC3114-C25F-48D8-6D6A-84272AFBC313}"/>
              </a:ext>
            </a:extLst>
          </p:cNvPr>
          <p:cNvSpPr/>
          <p:nvPr/>
        </p:nvSpPr>
        <p:spPr>
          <a:xfrm>
            <a:off x="5965825" y="2505075"/>
            <a:ext cx="365125" cy="452438"/>
          </a:xfrm>
          <a:prstGeom prst="don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66899C7-DA01-C767-702E-57957D1B36ED}"/>
              </a:ext>
            </a:extLst>
          </p:cNvPr>
          <p:cNvGraphicFramePr>
            <a:graphicFrameLocks noGrp="1"/>
          </p:cNvGraphicFramePr>
          <p:nvPr/>
        </p:nvGraphicFramePr>
        <p:xfrm>
          <a:off x="425452" y="167641"/>
          <a:ext cx="11156947" cy="6476999"/>
        </p:xfrm>
        <a:graphic>
          <a:graphicData uri="http://schemas.openxmlformats.org/drawingml/2006/table">
            <a:tbl>
              <a:tblPr/>
              <a:tblGrid>
                <a:gridCol w="246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6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1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843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05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80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80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800" b="1" dirty="0" err="1">
                          <a:solidFill>
                            <a:srgbClr val="7030A0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mgwš^Z</a:t>
                      </a:r>
                      <a:r>
                        <a:rPr lang="en-US" altLang="en-US" sz="1800" b="1" dirty="0">
                          <a:solidFill>
                            <a:srgbClr val="7030A0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lang="en-US" altLang="en-US" sz="1800" b="1" dirty="0" err="1">
                          <a:solidFill>
                            <a:srgbClr val="7030A0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cÖ‡qvM</a:t>
                      </a:r>
                      <a:r>
                        <a:rPr lang="en-US" altLang="en-US" sz="1800" b="1" dirty="0">
                          <a:solidFill>
                            <a:srgbClr val="7030A0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 ˆ</a:t>
                      </a:r>
                      <a:r>
                        <a:rPr lang="en-US" altLang="en-US" sz="1800" b="1" dirty="0" err="1">
                          <a:solidFill>
                            <a:srgbClr val="7030A0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KŠkj</a:t>
                      </a:r>
                      <a:r>
                        <a:rPr lang="en-US" altLang="en-US" sz="1800" b="1" dirty="0">
                          <a:solidFill>
                            <a:srgbClr val="7030A0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utonnyMJ" pitchFamily="2" charset="0"/>
                          <a:cs typeface="Times New Roman" pitchFamily="18" charset="0"/>
                        </a:rPr>
                        <a:t>Nutrition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utonnyMJ" pitchFamily="2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Physical Fitness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Over All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Lv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`¨-</a:t>
                      </a:r>
                      <a:r>
                        <a:rPr kumimoji="0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+mn-ea"/>
                          <a:cs typeface="Arial" pitchFamily="34" charset="0"/>
                          <a:sym typeface="Wingdings"/>
                        </a:rPr>
                        <a:t>cywó</a:t>
                      </a:r>
                      <a:r>
                        <a:rPr lang="en-US" altLang="en-US" sz="1400" b="0" dirty="0">
                          <a:solidFill>
                            <a:srgbClr val="FF0000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+mn-ea"/>
                          <a:cs typeface="Arial" pitchFamily="34" charset="0"/>
                          <a:sym typeface="Wingdings"/>
                        </a:rPr>
                        <a:t>Wv‡qU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+mn-ea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+mn-ea"/>
                          <a:cs typeface="Arial" pitchFamily="34" charset="0"/>
                          <a:sym typeface="Wingdings"/>
                        </a:rPr>
                        <a:t>cøvb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utonnyMJ" pitchFamily="2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Gravitation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M+B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At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 Glance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00" b="1" baseline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Nutrition  and</a:t>
                      </a:r>
                      <a:r>
                        <a:rPr lang="en-US" sz="1400" b="1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Physical Fitness</a:t>
                      </a:r>
                      <a:endParaRPr lang="en-US" sz="1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utonnyMJ" pitchFamily="2" charset="0"/>
                        <a:cs typeface="Times New Roman" pitchFamily="18" charset="0"/>
                      </a:endParaRPr>
                    </a:p>
                  </a:txBody>
                  <a:tcPr marL="0" marR="0" marT="0" marB="0" vert="vert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vert="vert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vert="vert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vert="vert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bs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‡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ivM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cywóKi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ivbœv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utonnyMJ" pitchFamily="2" charset="0"/>
                          <a:cs typeface="Times New Roman" pitchFamily="18" charset="0"/>
                        </a:rPr>
                        <a:t>    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>
                          <a:latin typeface="Times New Roman" pitchFamily="18" charset="0"/>
                          <a:cs typeface="Times New Roman" pitchFamily="18" charset="0"/>
                        </a:rPr>
                        <a:t>DIP DIET Plan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4007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Hot Water Immersion        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Matura MT Script Capitals"/>
                          <a:cs typeface="Times New Roman" pitchFamily="18" charset="0"/>
                        </a:rPr>
                        <a:t>±  </a:t>
                      </a:r>
                      <a:r>
                        <a:rPr lang="en-US" sz="1400" b="1" dirty="0">
                          <a:solidFill>
                            <a:srgbClr val="008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Head</a:t>
                      </a:r>
                      <a:r>
                        <a:rPr lang="en-US" sz="1400" b="1" baseline="0" dirty="0">
                          <a:solidFill>
                            <a:srgbClr val="008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D/U 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Tilt</a:t>
                      </a:r>
                      <a:endParaRPr lang="en-US" b="1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Hobby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K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dvB‡ev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gvBjwRqv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, 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AvjRvwgivi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wWwRR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, 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Ab¨vb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¨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†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ggwi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†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ivM,cviwKbmb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wWwRR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, ¯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úvBbvj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gvmKyjvi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G±wc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,</a:t>
                      </a: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R‡q›U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†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cBb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,  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wiD‡gwUK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Av_©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vivBwUm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,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GbKvB‡jvwm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; ¯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úÛvjwmm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, A_©‡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cwbqv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/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w¯øc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A¨vcwbqv</a:t>
                      </a:r>
                      <a:endParaRPr kumimoji="0" lang="en-US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DIP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40 </a:t>
                      </a:r>
                      <a:r>
                        <a:rPr kumimoji="0" lang="en-US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 30-40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wgwbU,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Mjv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ch©šÍ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K¨vÝvi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, ‡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gvUi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wbDib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wWwRm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DIP-Plate 2 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(Stage 3,4 +Pain)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40 </a:t>
                      </a:r>
                      <a:r>
                        <a:rPr kumimoji="0" lang="en-US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 1-4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N›Uv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(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Mjv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ch©šÍ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0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G¨vRgv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,</a:t>
                      </a:r>
                      <a:r>
                        <a:rPr kumimoji="0" lang="en-US" altLang="en-US" sz="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‡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KvcW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,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nvU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© †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dBji</a:t>
                      </a:r>
                      <a:r>
                        <a:rPr kumimoji="0" lang="en-US" altLang="en-US" sz="105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,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IwfwmwU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DIP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K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Gi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gZ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/L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Gi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gZ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(</a:t>
                      </a:r>
                      <a:r>
                        <a:rPr kumimoji="0" lang="en-US" altLang="en-US" sz="12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nv‡U©i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2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wbP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2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ch©šÍ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D”P i³Pvc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DIP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K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Gi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gZ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/O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Gi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gZ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/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alt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wg.-1N›Uv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O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‡÷ªm, `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ye©jZv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,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Awb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`ªv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DIP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K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Gi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gZ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/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 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 20-40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wg.`yÕcv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Wvqv‡ewUm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DIP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K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Gi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gZ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/R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Gi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gZ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alt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altLang="en-US" sz="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wgwbU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Q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cvBjm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,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Gbv‡i±vj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wWRAW©vi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DIP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40 </a:t>
                      </a:r>
                      <a:r>
                        <a:rPr kumimoji="0" lang="en-US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 1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N›Uv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,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wnc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ch©šÍ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wKWwb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†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dBji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DIP-Plate2 (Dinar)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40 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 1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N›Uv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(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Mjv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ch©šÍ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- 10 </a:t>
                      </a:r>
                      <a:r>
                        <a:rPr kumimoji="0" lang="en-US" alt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altLang="en-US" sz="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wgwbU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WvqvjvBwmm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†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c‡k›U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, 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GKy‡qU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wKWwb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 †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dBji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, 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wjfvi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wm‡ivwmm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, </a:t>
                      </a:r>
                      <a:r>
                        <a:rPr kumimoji="0" lang="en-US" alt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GmvBwUm</a:t>
                      </a:r>
                      <a:endParaRPr kumimoji="0" lang="en-US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DIP-Plate2 (Dinar)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40 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 2 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N›Uv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alt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altLang="en-US" sz="7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N›Uv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33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Mf©KvjxY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e¨_v</a:t>
                      </a: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[ </a:t>
                      </a:r>
                      <a:r>
                        <a:rPr kumimoji="0" lang="en-US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(</a:t>
                      </a:r>
                      <a:r>
                        <a:rPr kumimoji="0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Labour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Pain)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  <a:endParaRPr kumimoji="0" lang="en-US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37 </a:t>
                      </a:r>
                      <a:r>
                        <a:rPr kumimoji="0" lang="en-US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wbcj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jvBb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 30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wgwbU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95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 _¨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vjv‡mwgqv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  <a:endParaRPr kumimoji="0" lang="en-US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39-40 </a:t>
                      </a:r>
                      <a:r>
                        <a:rPr kumimoji="0" lang="en-US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  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30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wgwbU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 2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evi</a:t>
                      </a: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Up to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Weist</a:t>
                      </a:r>
                      <a:r>
                        <a:rPr kumimoji="0" lang="en-US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 </a:t>
                      </a:r>
                      <a:r>
                        <a:rPr kumimoji="0" lang="en-US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Fever only Lower Leg 40-42, 30 Minutes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√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7107" name="AutoShape 2" descr="blob:https://web.whatsapp.com/643eac1d-08f6-4150-a4d1-719d5e5e3885">
            <a:extLst>
              <a:ext uri="{FF2B5EF4-FFF2-40B4-BE49-F238E27FC236}">
                <a16:creationId xmlns:a16="http://schemas.microsoft.com/office/drawing/2014/main" id="{61726090-DFF6-E1C7-44DB-CF3200ECCF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304800" y="-2619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3253" name="Rectangle 7">
            <a:extLst>
              <a:ext uri="{FF2B5EF4-FFF2-40B4-BE49-F238E27FC236}">
                <a16:creationId xmlns:a16="http://schemas.microsoft.com/office/drawing/2014/main" id="{3CE4538C-8509-1F7E-9FB9-500DE3A038F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487569" y="3344069"/>
            <a:ext cx="6629400" cy="24606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algn="just">
              <a:defRPr/>
            </a:pPr>
            <a:r>
              <a:rPr lang="en-US" altLang="en-US" sz="800" dirty="0">
                <a:latin typeface="Times New Roman" pitchFamily="18" charset="0"/>
                <a:cs typeface="Times New Roman" pitchFamily="18" charset="0"/>
              </a:rPr>
              <a:t>   - Effect of passive body heating on body temperature and sleep regulation in the elderly: a systematic review. </a:t>
            </a:r>
            <a:r>
              <a:rPr lang="en-US" altLang="en-US" sz="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International journal of Nursing studies</a:t>
            </a:r>
            <a:r>
              <a:rPr lang="en-US" altLang="en-US" sz="800" dirty="0">
                <a:latin typeface="Times New Roman" pitchFamily="18" charset="0"/>
                <a:cs typeface="Times New Roman" pitchFamily="18" charset="0"/>
              </a:rPr>
              <a:t> 39(8):803-10          - Scientific Evidence Based Effect of Hydrotherapy on Various System of the Body. N. </a:t>
            </a:r>
            <a:r>
              <a:rPr lang="en-US" altLang="en-US" sz="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Am. J. Med sci. 2014 </a:t>
            </a:r>
            <a:r>
              <a:rPr lang="en-US" altLang="en-US" sz="800" dirty="0">
                <a:latin typeface="Times New Roman" pitchFamily="18" charset="0"/>
                <a:cs typeface="Times New Roman" pitchFamily="18" charset="0"/>
              </a:rPr>
              <a:t>May;6(5):199-209</a:t>
            </a:r>
          </a:p>
        </p:txBody>
      </p:sp>
      <p:pic>
        <p:nvPicPr>
          <p:cNvPr id="47109" name="Picture 5">
            <a:extLst>
              <a:ext uri="{FF2B5EF4-FFF2-40B4-BE49-F238E27FC236}">
                <a16:creationId xmlns:a16="http://schemas.microsoft.com/office/drawing/2014/main" id="{378A06DD-83D4-E5C8-00E6-28E33CA59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13" y="644525"/>
            <a:ext cx="690562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2">
            <a:extLst>
              <a:ext uri="{FF2B5EF4-FFF2-40B4-BE49-F238E27FC236}">
                <a16:creationId xmlns:a16="http://schemas.microsoft.com/office/drawing/2014/main" id="{36743988-CD06-9FD8-82F4-28151443A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" b="11142"/>
          <a:stretch>
            <a:fillRect/>
          </a:stretch>
        </p:blipFill>
        <p:spPr bwMode="auto">
          <a:xfrm>
            <a:off x="9153525" y="5353050"/>
            <a:ext cx="58578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1" name="Picture 29">
            <a:extLst>
              <a:ext uri="{FF2B5EF4-FFF2-40B4-BE49-F238E27FC236}">
                <a16:creationId xmlns:a16="http://schemas.microsoft.com/office/drawing/2014/main" id="{91AFB93B-A021-25F8-BB03-8D698FB61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7"/>
          <a:stretch>
            <a:fillRect/>
          </a:stretch>
        </p:blipFill>
        <p:spPr bwMode="auto">
          <a:xfrm>
            <a:off x="6997700" y="649288"/>
            <a:ext cx="1598613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2" name="Picture 30">
            <a:extLst>
              <a:ext uri="{FF2B5EF4-FFF2-40B4-BE49-F238E27FC236}">
                <a16:creationId xmlns:a16="http://schemas.microsoft.com/office/drawing/2014/main" id="{352D90E3-1BB6-1406-6B1A-E40AA4982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7" r="11636"/>
          <a:stretch>
            <a:fillRect/>
          </a:stretch>
        </p:blipFill>
        <p:spPr bwMode="auto">
          <a:xfrm>
            <a:off x="11007725" y="795338"/>
            <a:ext cx="54927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23509EF-F0D1-EBF8-B324-85D85077D2A1}"/>
              </a:ext>
            </a:extLst>
          </p:cNvPr>
          <p:cNvSpPr/>
          <p:nvPr/>
        </p:nvSpPr>
        <p:spPr>
          <a:xfrm rot="16200000">
            <a:off x="-2162969" y="3323432"/>
            <a:ext cx="4779963" cy="2667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b="1" dirty="0">
                <a:solidFill>
                  <a:srgbClr val="CC04A1"/>
                </a:solidFill>
                <a:latin typeface="SutonnyMJ" pitchFamily="2" charset="0"/>
                <a:cs typeface="Times New Roman" pitchFamily="18" charset="0"/>
              </a:rPr>
              <a:t>       GK </a:t>
            </a:r>
            <a:r>
              <a:rPr lang="en-US" b="1" dirty="0" err="1">
                <a:solidFill>
                  <a:srgbClr val="CC04A1"/>
                </a:solidFill>
                <a:latin typeface="SutonnyMJ" pitchFamily="2" charset="0"/>
                <a:cs typeface="Times New Roman" pitchFamily="18" charset="0"/>
              </a:rPr>
              <a:t>cj‡K</a:t>
            </a:r>
            <a:r>
              <a:rPr lang="en-US" b="1" dirty="0">
                <a:solidFill>
                  <a:srgbClr val="CC04A1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C04A1"/>
                </a:solidFill>
                <a:latin typeface="SutonnyMJ" pitchFamily="2" charset="0"/>
                <a:cs typeface="Times New Roman" pitchFamily="18" charset="0"/>
              </a:rPr>
              <a:t>hv</a:t>
            </a:r>
            <a:r>
              <a:rPr lang="en-US" b="1" dirty="0">
                <a:solidFill>
                  <a:srgbClr val="CC04A1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C04A1"/>
                </a:solidFill>
                <a:latin typeface="SutonnyMJ" pitchFamily="2" charset="0"/>
                <a:cs typeface="Times New Roman" pitchFamily="18" charset="0"/>
              </a:rPr>
              <a:t>Rvbjvg</a:t>
            </a:r>
            <a:r>
              <a:rPr lang="en-US" b="1" dirty="0">
                <a:solidFill>
                  <a:srgbClr val="CC04A1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C04A1"/>
                </a:solidFill>
                <a:latin typeface="SutonnyMJ" pitchFamily="2" charset="0"/>
                <a:cs typeface="Times New Roman" pitchFamily="18" charset="0"/>
              </a:rPr>
              <a:t>Zvi</a:t>
            </a:r>
            <a:r>
              <a:rPr lang="en-US" b="1" dirty="0">
                <a:solidFill>
                  <a:srgbClr val="CC04A1"/>
                </a:solidFill>
                <a:latin typeface="SutonnyMJ" pitchFamily="2" charset="0"/>
                <a:cs typeface="Times New Roman" pitchFamily="18" charset="0"/>
              </a:rPr>
              <a:t>     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m¤^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wbZ</a:t>
            </a:r>
            <a:r>
              <a:rPr lang="en-US" b="1" dirty="0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cÖ‡qvM</a:t>
            </a:r>
            <a:endParaRPr lang="en-US" b="1" dirty="0">
              <a:solidFill>
                <a:srgbClr val="0101C5"/>
              </a:solidFill>
              <a:latin typeface="SutonnyMJ" pitchFamily="2" charset="0"/>
              <a:cs typeface="Times New Roman" pitchFamily="18" charset="0"/>
            </a:endParaRPr>
          </a:p>
        </p:txBody>
      </p:sp>
      <p:pic>
        <p:nvPicPr>
          <p:cNvPr id="47114" name="Picture 27">
            <a:extLst>
              <a:ext uri="{FF2B5EF4-FFF2-40B4-BE49-F238E27FC236}">
                <a16:creationId xmlns:a16="http://schemas.microsoft.com/office/drawing/2014/main" id="{6EABB251-B838-0494-2E91-67DA2B42A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677863"/>
            <a:ext cx="67151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5" name="Picture 28">
            <a:extLst>
              <a:ext uri="{FF2B5EF4-FFF2-40B4-BE49-F238E27FC236}">
                <a16:creationId xmlns:a16="http://schemas.microsoft.com/office/drawing/2014/main" id="{453BF670-957D-D1A7-4DE1-BBD12649C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988" y="946150"/>
            <a:ext cx="69850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9AE4F3-0175-F933-2628-076AFDAC7A7A}"/>
              </a:ext>
            </a:extLst>
          </p:cNvPr>
          <p:cNvCxnSpPr/>
          <p:nvPr/>
        </p:nvCxnSpPr>
        <p:spPr>
          <a:xfrm flipH="1">
            <a:off x="8975725" y="649288"/>
            <a:ext cx="446088" cy="80486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7117" name="Picture 1">
            <a:extLst>
              <a:ext uri="{FF2B5EF4-FFF2-40B4-BE49-F238E27FC236}">
                <a16:creationId xmlns:a16="http://schemas.microsoft.com/office/drawing/2014/main" id="{1364F5AE-AB6F-6EDA-DECC-BE70451EFE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14285" r="37201"/>
          <a:stretch>
            <a:fillRect/>
          </a:stretch>
        </p:blipFill>
        <p:spPr bwMode="auto">
          <a:xfrm>
            <a:off x="10439400" y="1289050"/>
            <a:ext cx="5334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8" name="Picture 4" descr="Running men icon This illustration/vector you can use for any purpose related to your business. Logo stock vector">
            <a:extLst>
              <a:ext uri="{FF2B5EF4-FFF2-40B4-BE49-F238E27FC236}">
                <a16:creationId xmlns:a16="http://schemas.microsoft.com/office/drawing/2014/main" id="{870F7CB2-7534-77C2-93D9-F5FB389F2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4" t="30025" r="30231" b="30379"/>
          <a:stretch>
            <a:fillRect/>
          </a:stretch>
        </p:blipFill>
        <p:spPr bwMode="auto">
          <a:xfrm>
            <a:off x="10510838" y="685800"/>
            <a:ext cx="385762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9" name="Picture 13">
            <a:extLst>
              <a:ext uri="{FF2B5EF4-FFF2-40B4-BE49-F238E27FC236}">
                <a16:creationId xmlns:a16="http://schemas.microsoft.com/office/drawing/2014/main" id="{21CD980D-B0F5-B14A-530C-B95D783B3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" t="7068" r="3700" b="7068"/>
          <a:stretch>
            <a:fillRect/>
          </a:stretch>
        </p:blipFill>
        <p:spPr bwMode="auto">
          <a:xfrm>
            <a:off x="3811588" y="644525"/>
            <a:ext cx="960437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8037A-3E60-AA83-B18B-55AEC09A6680}"/>
              </a:ext>
            </a:extLst>
          </p:cNvPr>
          <p:cNvSpPr>
            <a:spLocks noGrp="1"/>
          </p:cNvSpPr>
          <p:nvPr/>
        </p:nvSpPr>
        <p:spPr>
          <a:xfrm>
            <a:off x="179388" y="228600"/>
            <a:ext cx="11860212" cy="457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20000"/>
          </a:bodyPr>
          <a:lstStyle/>
          <a:p>
            <a:pPr algn="just">
              <a:defRPr/>
            </a:pPr>
            <a:r>
              <a:rPr lang="en-US" sz="3800" b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en-US" sz="2800" b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Observation Sheet</a:t>
            </a:r>
            <a:r>
              <a:rPr lang="en-US" sz="1050" b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D000A3"/>
                </a:solidFill>
                <a:latin typeface="SutonnyMJ" pitchFamily="2" charset="0"/>
                <a:cs typeface="Times New Roman" pitchFamily="18" charset="0"/>
              </a:rPr>
              <a:t>ch</a:t>
            </a:r>
            <a:r>
              <a:rPr lang="en-US" sz="2800" b="1" dirty="0">
                <a:solidFill>
                  <a:srgbClr val="D000A3"/>
                </a:solidFill>
                <a:latin typeface="SutonnyMJ" pitchFamily="2" charset="0"/>
                <a:cs typeface="Times New Roman" pitchFamily="18" charset="0"/>
              </a:rPr>
              <a:t>©‡</a:t>
            </a:r>
            <a:r>
              <a:rPr lang="en-US" sz="2800" b="1" dirty="0" err="1">
                <a:solidFill>
                  <a:srgbClr val="D000A3"/>
                </a:solidFill>
                <a:latin typeface="SutonnyMJ" pitchFamily="2" charset="0"/>
                <a:cs typeface="Times New Roman" pitchFamily="18" charset="0"/>
              </a:rPr>
              <a:t>eÿY</a:t>
            </a:r>
            <a:r>
              <a:rPr lang="en-US" sz="2800" b="1" dirty="0">
                <a:solidFill>
                  <a:srgbClr val="D000A3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D000A3"/>
                </a:solidFill>
                <a:latin typeface="SutonnyMJ" pitchFamily="2" charset="0"/>
                <a:cs typeface="Times New Roman" pitchFamily="18" charset="0"/>
              </a:rPr>
              <a:t>PvU</a:t>
            </a:r>
            <a:r>
              <a:rPr lang="en-US" sz="2800" b="1" dirty="0">
                <a:solidFill>
                  <a:srgbClr val="D000A3"/>
                </a:solidFill>
                <a:latin typeface="SutonnyMJ" pitchFamily="2" charset="0"/>
                <a:cs typeface="Times New Roman" pitchFamily="18" charset="0"/>
              </a:rPr>
              <a:t>©)</a:t>
            </a:r>
            <a:endParaRPr lang="en-US" sz="2800" b="1" dirty="0">
              <a:solidFill>
                <a:srgbClr val="D000A3"/>
              </a:solidFill>
              <a:latin typeface="SutonnyMJ" pitchFamily="2" charset="0"/>
            </a:endParaRPr>
          </a:p>
          <a:p>
            <a:pPr algn="ctr" eaLnBrk="1" hangingPunct="1">
              <a:lnSpc>
                <a:spcPct val="50000"/>
              </a:lnSpc>
              <a:defRPr/>
            </a:pPr>
            <a:endParaRPr lang="en-US" altLang="en-US" sz="700" b="1" dirty="0">
              <a:solidFill>
                <a:schemeClr val="tx1"/>
              </a:solidFill>
              <a:latin typeface="SutonnyMJ" pitchFamily="2" charset="0"/>
              <a:ea typeface="SutonnyMJ" pitchFamily="2" charset="0"/>
              <a:cs typeface="SutonnyMJ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BD93A89-5F28-B127-A9E7-BA9FC47A594C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6575425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39C3E7B-A883-7879-71C4-80730D640429}"/>
              </a:ext>
            </a:extLst>
          </p:cNvPr>
          <p:cNvGraphicFramePr>
            <a:graphicFrameLocks noGrp="1"/>
          </p:cNvGraphicFramePr>
          <p:nvPr/>
        </p:nvGraphicFramePr>
        <p:xfrm>
          <a:off x="11677650" y="228600"/>
          <a:ext cx="238125" cy="45720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4866BE1-BFA8-7037-7DEF-3DF6E35ECEEC}"/>
              </a:ext>
            </a:extLst>
          </p:cNvPr>
          <p:cNvGraphicFramePr>
            <a:graphicFrameLocks noGrp="1"/>
          </p:cNvGraphicFramePr>
          <p:nvPr/>
        </p:nvGraphicFramePr>
        <p:xfrm>
          <a:off x="328613" y="228600"/>
          <a:ext cx="209550" cy="457200"/>
        </p:xfrm>
        <a:graphic>
          <a:graphicData uri="http://schemas.openxmlformats.org/drawingml/2006/table">
            <a:tbl>
              <a:tblPr/>
              <a:tblGrid>
                <a:gridCol w="20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0CB6032-D9B5-5F1B-1EF2-158A2154D723}"/>
              </a:ext>
            </a:extLst>
          </p:cNvPr>
          <p:cNvGraphicFramePr>
            <a:graphicFrameLocks noGrp="1"/>
          </p:cNvGraphicFramePr>
          <p:nvPr/>
        </p:nvGraphicFramePr>
        <p:xfrm>
          <a:off x="1447800" y="1409700"/>
          <a:ext cx="9612313" cy="41751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4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6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0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5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731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312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286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23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784">
                <a:tc gridSpan="9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Daily </a:t>
                      </a:r>
                      <a:r>
                        <a:rPr lang="en-US" sz="2400" b="1" u="sng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2400" b="1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u="sng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en-US" sz="2400" b="1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u="sng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sz="2400" b="1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u="sng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2400" b="1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Sheet</a:t>
                      </a:r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289">
                <a:tc>
                  <a:txBody>
                    <a:bodyPr/>
                    <a:lstStyle/>
                    <a:p>
                      <a:pPr algn="just"/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Days</a:t>
                      </a:r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err="1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WHtR</a:t>
                      </a:r>
                      <a:endParaRPr lang="en-US" sz="2400" b="1">
                        <a:solidFill>
                          <a:srgbClr val="0101C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B.P.</a:t>
                      </a:r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Pulse</a:t>
                      </a:r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B.</a:t>
                      </a:r>
                      <a:r>
                        <a:rPr lang="en-US" sz="1200" b="1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Sugar/….</a:t>
                      </a:r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Symptoms</a:t>
                      </a:r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101C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Comments</a:t>
                      </a:r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84">
                <a:tc rowSpan="8"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</a:t>
                      </a:r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rowSpan="8">
                  <a:txBody>
                    <a:bodyPr/>
                    <a:lstStyle/>
                    <a:p>
                      <a:pPr algn="just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84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</a:t>
                      </a:r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84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</a:t>
                      </a:r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84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4</a:t>
                      </a:r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84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</a:t>
                      </a:r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784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6</a:t>
                      </a:r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784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7</a:t>
                      </a:r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784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/>
                        <a:t>Status</a:t>
                      </a:r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784"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2400" b="1" u="none" dirty="0">
                          <a:solidFill>
                            <a:srgbClr val="CC04A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Patients Reporting to Activate Cell </a:t>
                      </a:r>
                      <a:endParaRPr lang="en-US" sz="2400" u="none" dirty="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u="none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en-US" sz="1800" dirty="0"/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FFF7E84-99F0-1702-179F-2EF47415B73A}"/>
              </a:ext>
            </a:extLst>
          </p:cNvPr>
          <p:cNvCxnSpPr/>
          <p:nvPr/>
        </p:nvCxnSpPr>
        <p:spPr>
          <a:xfrm>
            <a:off x="11382375" y="2724150"/>
            <a:ext cx="0" cy="1600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DD6F847-4A88-C72F-387F-795906AC8DEF}"/>
              </a:ext>
            </a:extLst>
          </p:cNvPr>
          <p:cNvSpPr/>
          <p:nvPr/>
        </p:nvSpPr>
        <p:spPr>
          <a:xfrm>
            <a:off x="3962400" y="914400"/>
            <a:ext cx="4038600" cy="2667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sz="2100" b="1" err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hv</a:t>
            </a:r>
            <a:r>
              <a:rPr lang="en-US" sz="2100" b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sz="2100" b="1" err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Rvbjvg</a:t>
            </a:r>
            <a:r>
              <a:rPr lang="en-US" sz="2100" b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sz="2100" b="1" err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Zv</a:t>
            </a:r>
            <a:r>
              <a:rPr lang="en-US" sz="2100" b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 ‡</a:t>
            </a:r>
            <a:r>
              <a:rPr lang="en-US" sz="2100" b="1" err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hfv‡e</a:t>
            </a:r>
            <a:r>
              <a:rPr lang="en-US" sz="2100" b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sz="2100" b="1" err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cÖ‡qvM</a:t>
            </a:r>
            <a:r>
              <a:rPr lang="en-US" sz="2100" b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sz="2100" b="1" err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Ki‡Z</a:t>
            </a:r>
            <a:r>
              <a:rPr lang="en-US" sz="2100" b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sz="2100" b="1" err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cvwi</a:t>
            </a:r>
            <a:r>
              <a:rPr lang="en-US" sz="2100" b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 </a:t>
            </a:r>
          </a:p>
        </p:txBody>
      </p:sp>
      <p:sp>
        <p:nvSpPr>
          <p:cNvPr id="48249" name="Rectangle 14">
            <a:extLst>
              <a:ext uri="{FF2B5EF4-FFF2-40B4-BE49-F238E27FC236}">
                <a16:creationId xmlns:a16="http://schemas.microsoft.com/office/drawing/2014/main" id="{A1FD3E4E-B9AA-9C84-4B67-B3069191D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75" y="5672138"/>
            <a:ext cx="5394325" cy="8302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D000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ue  </a:t>
            </a:r>
            <a:r>
              <a:rPr lang="en-US" altLang="en-US" b="1">
                <a:solidFill>
                  <a:srgbClr val="D000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arving   </a:t>
            </a:r>
            <a:r>
              <a:rPr lang="en-US" altLang="en-US" b="1">
                <a:solidFill>
                  <a:srgbClr val="D000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esponse    </a:t>
            </a:r>
            <a:r>
              <a:rPr lang="en-US" altLang="en-US" b="1">
                <a:solidFill>
                  <a:srgbClr val="D000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eward</a:t>
            </a:r>
            <a:r>
              <a:rPr lang="en-US" altLang="en-US" b="1">
                <a:latin typeface="SutonnyMJ" pitchFamily="2" charset="0"/>
              </a:rPr>
              <a:t> </a:t>
            </a:r>
          </a:p>
          <a:p>
            <a:pPr algn="just" eaLnBrk="1" hangingPunct="1"/>
            <a:r>
              <a:rPr lang="en-US" altLang="en-US" b="1">
                <a:latin typeface="SutonnyMJ" pitchFamily="2" charset="0"/>
              </a:rPr>
              <a:t>                                            - A¨vUwgK n¨vweUm </a:t>
            </a:r>
            <a:r>
              <a:rPr lang="en-US" altLang="en-US" b="1">
                <a:solidFill>
                  <a:srgbClr val="D000A3"/>
                </a:solidFill>
                <a:latin typeface="SutonnyMJ" pitchFamily="2" charset="0"/>
              </a:rPr>
              <a:t>:</a:t>
            </a:r>
            <a:r>
              <a:rPr lang="en-US" altLang="en-US" b="1">
                <a:latin typeface="SutonnyMJ" pitchFamily="2" charset="0"/>
              </a:rPr>
              <a:t> ‡Rgm wK¬qvi</a:t>
            </a:r>
          </a:p>
          <a:p>
            <a:pPr algn="just" eaLnBrk="1" hangingPunct="1"/>
            <a:r>
              <a:rPr lang="en-US" altLang="en-US" b="1">
                <a:latin typeface="SutonnyMJ" pitchFamily="2" charset="0"/>
              </a:rPr>
              <a:t>           Af¨vm </a:t>
            </a:r>
            <a:r>
              <a:rPr lang="en-US" altLang="en-US" b="1">
                <a:solidFill>
                  <a:srgbClr val="D000A3"/>
                </a:solidFill>
                <a:latin typeface="SutonnyMJ" pitchFamily="2" charset="0"/>
              </a:rPr>
              <a:t>+</a:t>
            </a:r>
            <a:r>
              <a:rPr lang="en-US" altLang="en-US" b="1">
                <a:latin typeface="SutonnyMJ" pitchFamily="2" charset="0"/>
              </a:rPr>
              <a:t> B”QvK„Z Abykxjb</a:t>
            </a:r>
            <a:r>
              <a:rPr lang="en-US" altLang="en-US" b="1">
                <a:solidFill>
                  <a:srgbClr val="D000A3"/>
                </a:solidFill>
                <a:latin typeface="SutonnyMJ" pitchFamily="2" charset="0"/>
              </a:rPr>
              <a:t> = </a:t>
            </a:r>
            <a:r>
              <a:rPr lang="en-US" altLang="en-US" b="1">
                <a:latin typeface="SutonnyMJ" pitchFamily="2" charset="0"/>
              </a:rPr>
              <a:t>AvqZ¡|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F94350C-938F-631E-1E7B-2DB3D70525FE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6575425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Rectangle 5">
            <a:extLst>
              <a:ext uri="{FF2B5EF4-FFF2-40B4-BE49-F238E27FC236}">
                <a16:creationId xmlns:a16="http://schemas.microsoft.com/office/drawing/2014/main" id="{A66728E8-F844-24A2-AA1C-668FA2B2A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5088" y="6019800"/>
            <a:ext cx="1587" cy="276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just">
              <a:defRPr/>
            </a:pPr>
            <a:endParaRPr lang="en-US" altLang="en-US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F0A5E60-1559-4671-F639-42807D815F4E}"/>
              </a:ext>
            </a:extLst>
          </p:cNvPr>
          <p:cNvSpPr>
            <a:spLocks noGrp="1"/>
          </p:cNvSpPr>
          <p:nvPr/>
        </p:nvSpPr>
        <p:spPr>
          <a:xfrm>
            <a:off x="179388" y="165100"/>
            <a:ext cx="11860212" cy="457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>
              <a:lnSpc>
                <a:spcPct val="50000"/>
              </a:lnSpc>
              <a:defRPr/>
            </a:pPr>
            <a:r>
              <a:rPr lang="en-US" altLang="en-US" sz="2200" b="1" dirty="0">
                <a:solidFill>
                  <a:srgbClr val="001626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                                                                </a:t>
            </a:r>
          </a:p>
          <a:p>
            <a:pPr algn="just">
              <a:lnSpc>
                <a:spcPct val="50000"/>
              </a:lnSpc>
              <a:defRPr/>
            </a:pPr>
            <a:r>
              <a:rPr lang="en-US" altLang="en-US" sz="2200" b="1" dirty="0">
                <a:solidFill>
                  <a:srgbClr val="001626"/>
                </a:solidFill>
                <a:latin typeface="SutonnyMJ" pitchFamily="2" charset="0"/>
                <a:cs typeface="Arial" pitchFamily="34" charset="0"/>
                <a:sym typeface="Wingdings"/>
              </a:rPr>
              <a:t>                                                    </a:t>
            </a:r>
            <a:r>
              <a:rPr lang="en-US" sz="2400" b="1" dirty="0">
                <a:solidFill>
                  <a:srgbClr val="CC04A1"/>
                </a:solidFill>
                <a:latin typeface="SutonnyMJ" pitchFamily="2" charset="0"/>
                <a:ea typeface="Calibri" pitchFamily="34" charset="0"/>
                <a:cs typeface="SutonnyOMJ" pitchFamily="2" charset="0"/>
              </a:rPr>
              <a:t>‡</a:t>
            </a:r>
            <a:r>
              <a:rPr lang="en-US" sz="2400" b="1" dirty="0" err="1">
                <a:solidFill>
                  <a:srgbClr val="CC04A1"/>
                </a:solidFill>
                <a:latin typeface="SutonnyMJ" pitchFamily="2" charset="0"/>
                <a:ea typeface="Calibri" pitchFamily="34" charset="0"/>
                <a:cs typeface="SutonnyOMJ" pitchFamily="2" charset="0"/>
              </a:rPr>
              <a:t>mkbÕwU</a:t>
            </a:r>
            <a:r>
              <a:rPr lang="en-US" sz="2400" b="1" dirty="0">
                <a:solidFill>
                  <a:srgbClr val="CC04A1"/>
                </a:solidFill>
                <a:latin typeface="SutonnyMJ" pitchFamily="2" charset="0"/>
                <a:ea typeface="Calibri" pitchFamily="34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mgwš^Z</a:t>
            </a:r>
            <a:r>
              <a:rPr lang="en-US" altLang="en-US" sz="24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24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cÖ‡qvM</a:t>
            </a:r>
            <a:r>
              <a:rPr lang="en-US" altLang="en-US" sz="24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 ‰</a:t>
            </a:r>
            <a:r>
              <a:rPr lang="en-US" altLang="en-US" sz="24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KŠkj</a:t>
            </a:r>
            <a:r>
              <a:rPr lang="en-US" altLang="en-US" sz="24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...  </a:t>
            </a:r>
            <a:r>
              <a:rPr lang="en-US" sz="2000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ALL in One</a:t>
            </a:r>
            <a:endParaRPr lang="en-US" altLang="en-US" sz="2000" b="1" dirty="0">
              <a:solidFill>
                <a:srgbClr val="D000A3"/>
              </a:solidFill>
              <a:latin typeface="SutonnyMJ" pitchFamily="2" charset="0"/>
              <a:ea typeface="SutonnyMJ" pitchFamily="2" charset="0"/>
              <a:cs typeface="SutonnyMJ" pitchFamily="2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5B2E797-6873-D195-9988-819AC2BE91AE}"/>
              </a:ext>
            </a:extLst>
          </p:cNvPr>
          <p:cNvGraphicFramePr>
            <a:graphicFrameLocks noGrp="1"/>
          </p:cNvGraphicFramePr>
          <p:nvPr/>
        </p:nvGraphicFramePr>
        <p:xfrm>
          <a:off x="11801475" y="188913"/>
          <a:ext cx="238125" cy="45720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4962A84F-004A-3F2F-6335-37348257FD9C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65100"/>
          <a:ext cx="209550" cy="457200"/>
        </p:xfrm>
        <a:graphic>
          <a:graphicData uri="http://schemas.openxmlformats.org/drawingml/2006/table">
            <a:tbl>
              <a:tblPr/>
              <a:tblGrid>
                <a:gridCol w="20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9178" name="Picture 60" descr="C:\Users\Dell\Downloads\WhatsApp Image 2024-07-08 at 12.43.29 PM.jpeg">
            <a:extLst>
              <a:ext uri="{FF2B5EF4-FFF2-40B4-BE49-F238E27FC236}">
                <a16:creationId xmlns:a16="http://schemas.microsoft.com/office/drawing/2014/main" id="{6FE5CD87-84EB-BAB2-5537-2A7B0D9FF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2"/>
          <a:stretch>
            <a:fillRect/>
          </a:stretch>
        </p:blipFill>
        <p:spPr bwMode="auto">
          <a:xfrm>
            <a:off x="1600200" y="622300"/>
            <a:ext cx="98425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6622A3-ED6C-9A5F-8D4B-C07C5A2E649C}"/>
              </a:ext>
            </a:extLst>
          </p:cNvPr>
          <p:cNvCxnSpPr/>
          <p:nvPr/>
        </p:nvCxnSpPr>
        <p:spPr>
          <a:xfrm>
            <a:off x="6788150" y="1270000"/>
            <a:ext cx="2743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0E832A-717F-C952-AF93-EDA56E207F74}"/>
              </a:ext>
            </a:extLst>
          </p:cNvPr>
          <p:cNvCxnSpPr/>
          <p:nvPr/>
        </p:nvCxnSpPr>
        <p:spPr>
          <a:xfrm>
            <a:off x="4114800" y="1484313"/>
            <a:ext cx="256063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2BFD2DE-7BC9-41A8-F1FD-D979ABAABA49}"/>
              </a:ext>
            </a:extLst>
          </p:cNvPr>
          <p:cNvSpPr/>
          <p:nvPr/>
        </p:nvSpPr>
        <p:spPr>
          <a:xfrm>
            <a:off x="5181600" y="4381500"/>
            <a:ext cx="2663825" cy="2778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just" eaLnBrk="1" hangingPunct="1">
              <a:defRPr/>
            </a:pPr>
            <a:r>
              <a:rPr lang="en-US" altLang="en-US" b="1" dirty="0">
                <a:solidFill>
                  <a:srgbClr val="CC0000"/>
                </a:solidFill>
                <a:latin typeface="SutonnyMJ" pitchFamily="2" charset="0"/>
                <a:cs typeface="Times New Roman" pitchFamily="18" charset="0"/>
              </a:rPr>
              <a:t>   </a:t>
            </a:r>
            <a:r>
              <a:rPr lang="en-US" altLang="en-US" b="1" dirty="0">
                <a:solidFill>
                  <a:srgbClr val="0070C0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altLang="en-US" sz="1400" b="1" dirty="0" err="1">
                <a:solidFill>
                  <a:srgbClr val="0070C0"/>
                </a:solidFill>
                <a:latin typeface="SutonnyMJ" pitchFamily="2" charset="0"/>
                <a:cs typeface="Times New Roman" pitchFamily="18" charset="0"/>
              </a:rPr>
              <a:t>j¨vb‡m›U</a:t>
            </a:r>
            <a:r>
              <a:rPr lang="en-US" altLang="en-US" sz="1400" b="1" dirty="0">
                <a:solidFill>
                  <a:srgbClr val="0070C0"/>
                </a:solidFill>
                <a:latin typeface="SutonnyMJ" pitchFamily="2" charset="0"/>
                <a:cs typeface="Times New Roman" pitchFamily="18" charset="0"/>
              </a:rPr>
              <a:t> -</a:t>
            </a:r>
            <a:r>
              <a:rPr lang="en-US" altLang="en-US" sz="1050" b="1" dirty="0">
                <a:solidFill>
                  <a:srgbClr val="0070C0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altLang="en-US" sz="1400" b="1" dirty="0">
                <a:solidFill>
                  <a:srgbClr val="0070C0"/>
                </a:solidFill>
                <a:latin typeface="SutonnyMJ" pitchFamily="2" charset="0"/>
                <a:cs typeface="Times New Roman" pitchFamily="18" charset="0"/>
              </a:rPr>
              <a:t>50M‡el‡Ki </a:t>
            </a:r>
            <a:r>
              <a:rPr lang="en-US" altLang="en-US" sz="1400" b="1" dirty="0" err="1">
                <a:solidFill>
                  <a:srgbClr val="0070C0"/>
                </a:solidFill>
                <a:latin typeface="SutonnyMJ" pitchFamily="2" charset="0"/>
                <a:cs typeface="Times New Roman" pitchFamily="18" charset="0"/>
              </a:rPr>
              <a:t>mgwš^Z</a:t>
            </a:r>
            <a:r>
              <a:rPr lang="en-US" altLang="en-US" sz="1400" b="1" dirty="0">
                <a:solidFill>
                  <a:srgbClr val="0070C0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altLang="en-US" sz="1400" b="1" dirty="0" err="1">
                <a:solidFill>
                  <a:srgbClr val="0070C0"/>
                </a:solidFill>
                <a:latin typeface="SutonnyMJ" pitchFamily="2" charset="0"/>
                <a:cs typeface="Times New Roman" pitchFamily="18" charset="0"/>
              </a:rPr>
              <a:t>mycvwik</a:t>
            </a:r>
            <a:endParaRPr lang="en-US" sz="1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29FD1CA-3C72-D790-0FDF-ACF877FC58DD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6575425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Rectangle 5">
            <a:extLst>
              <a:ext uri="{FF2B5EF4-FFF2-40B4-BE49-F238E27FC236}">
                <a16:creationId xmlns:a16="http://schemas.microsoft.com/office/drawing/2014/main" id="{DD620014-1D36-893A-EC54-66734DDDD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5088" y="6019800"/>
            <a:ext cx="1587" cy="276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just">
              <a:defRPr/>
            </a:pPr>
            <a:endParaRPr lang="en-US" altLang="en-US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17455F-6442-EA25-4F8B-5A3BAE7DBF6A}"/>
              </a:ext>
            </a:extLst>
          </p:cNvPr>
          <p:cNvSpPr>
            <a:spLocks noGrp="1"/>
          </p:cNvSpPr>
          <p:nvPr/>
        </p:nvSpPr>
        <p:spPr>
          <a:xfrm>
            <a:off x="179388" y="165100"/>
            <a:ext cx="11860212" cy="457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>
              <a:lnSpc>
                <a:spcPct val="50000"/>
              </a:lnSpc>
              <a:defRPr/>
            </a:pPr>
            <a:r>
              <a:rPr lang="en-US" altLang="en-US" sz="2200" b="1" dirty="0">
                <a:solidFill>
                  <a:srgbClr val="001626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                                                                </a:t>
            </a:r>
          </a:p>
          <a:p>
            <a:pPr algn="just">
              <a:lnSpc>
                <a:spcPct val="50000"/>
              </a:lnSpc>
              <a:defRPr/>
            </a:pPr>
            <a:r>
              <a:rPr lang="en-US" altLang="en-US" sz="2200" b="1" dirty="0">
                <a:solidFill>
                  <a:srgbClr val="001626"/>
                </a:solidFill>
                <a:latin typeface="SutonnyMJ" pitchFamily="2" charset="0"/>
                <a:cs typeface="Arial" pitchFamily="34" charset="0"/>
                <a:sym typeface="Wingdings"/>
              </a:rPr>
              <a:t>                                                    </a:t>
            </a:r>
            <a:r>
              <a:rPr lang="en-US" sz="2400" b="1" dirty="0">
                <a:solidFill>
                  <a:srgbClr val="CC04A1"/>
                </a:solidFill>
                <a:latin typeface="SutonnyMJ" pitchFamily="2" charset="0"/>
                <a:ea typeface="Calibri" pitchFamily="34" charset="0"/>
                <a:cs typeface="SutonnyOMJ" pitchFamily="2" charset="0"/>
              </a:rPr>
              <a:t>‡</a:t>
            </a:r>
            <a:r>
              <a:rPr lang="en-US" sz="2400" b="1" dirty="0" err="1">
                <a:solidFill>
                  <a:srgbClr val="CC04A1"/>
                </a:solidFill>
                <a:latin typeface="SutonnyMJ" pitchFamily="2" charset="0"/>
                <a:ea typeface="Calibri" pitchFamily="34" charset="0"/>
                <a:cs typeface="SutonnyOMJ" pitchFamily="2" charset="0"/>
              </a:rPr>
              <a:t>mkbÕwU</a:t>
            </a:r>
            <a:r>
              <a:rPr lang="en-US" sz="2400" b="1" dirty="0">
                <a:solidFill>
                  <a:srgbClr val="CC04A1"/>
                </a:solidFill>
                <a:latin typeface="SutonnyMJ" pitchFamily="2" charset="0"/>
                <a:ea typeface="Calibri" pitchFamily="34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mgwš^Z</a:t>
            </a:r>
            <a:r>
              <a:rPr lang="en-US" altLang="en-US" sz="24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24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cÖ‡qvM</a:t>
            </a:r>
            <a:r>
              <a:rPr lang="en-US" altLang="en-US" sz="24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 ‰</a:t>
            </a:r>
            <a:r>
              <a:rPr lang="en-US" altLang="en-US" sz="24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KŠkj</a:t>
            </a:r>
            <a:r>
              <a:rPr lang="en-US" altLang="en-US" sz="24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...  </a:t>
            </a:r>
            <a:r>
              <a:rPr lang="en-US" sz="2000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ALL in One</a:t>
            </a:r>
            <a:endParaRPr lang="en-US" altLang="en-US" sz="2000" b="1" dirty="0">
              <a:solidFill>
                <a:srgbClr val="D000A3"/>
              </a:solidFill>
              <a:latin typeface="SutonnyMJ" pitchFamily="2" charset="0"/>
              <a:ea typeface="SutonnyMJ" pitchFamily="2" charset="0"/>
              <a:cs typeface="SutonnyMJ" pitchFamily="2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8946F57-D9CA-F40C-D1E9-B557EC011D6B}"/>
              </a:ext>
            </a:extLst>
          </p:cNvPr>
          <p:cNvGraphicFramePr>
            <a:graphicFrameLocks noGrp="1"/>
          </p:cNvGraphicFramePr>
          <p:nvPr/>
        </p:nvGraphicFramePr>
        <p:xfrm>
          <a:off x="11801475" y="188913"/>
          <a:ext cx="238125" cy="45720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AE87A42F-2E17-5729-EC94-F5E9D61C2404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65100"/>
          <a:ext cx="209550" cy="457200"/>
        </p:xfrm>
        <a:graphic>
          <a:graphicData uri="http://schemas.openxmlformats.org/drawingml/2006/table">
            <a:tbl>
              <a:tblPr/>
              <a:tblGrid>
                <a:gridCol w="20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Rectangle 5">
            <a:extLst>
              <a:ext uri="{FF2B5EF4-FFF2-40B4-BE49-F238E27FC236}">
                <a16:creationId xmlns:a16="http://schemas.microsoft.com/office/drawing/2014/main" id="{3B7D7408-3070-AD0E-4CD0-80E29EAF9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744538"/>
            <a:ext cx="11277600" cy="3079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just">
              <a:defRPr/>
            </a:pP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b="1" dirty="0" err="1">
                <a:solidFill>
                  <a:srgbClr val="7030A0"/>
                </a:solidFill>
                <a:latin typeface="SutonnyMJ" pitchFamily="2" charset="0"/>
              </a:rPr>
              <a:t>kL</a:t>
            </a:r>
            <a:r>
              <a:rPr lang="en-US" altLang="en-US" sz="2000" b="1" dirty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SutonnyMJ" pitchFamily="2" charset="0"/>
              </a:rPr>
              <a:t>wn‡m‡e</a:t>
            </a:r>
            <a:r>
              <a:rPr lang="en-US" altLang="en-US" sz="2000" b="1" dirty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</a:rPr>
              <a:t>m¤^</a:t>
            </a:r>
            <a:r>
              <a:rPr lang="en-US" altLang="en-US" sz="2000" b="1" dirty="0" err="1">
                <a:solidFill>
                  <a:srgbClr val="D000A3"/>
                </a:solidFill>
                <a:latin typeface="SutonnyMJ" pitchFamily="2" charset="0"/>
              </a:rPr>
              <a:t>wbZ</a:t>
            </a: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</a:rPr>
              <a:t> K…</a:t>
            </a:r>
            <a:r>
              <a:rPr lang="en-US" altLang="en-US" sz="2000" b="1" dirty="0" err="1">
                <a:solidFill>
                  <a:srgbClr val="D000A3"/>
                </a:solidFill>
                <a:latin typeface="SutonnyMJ" pitchFamily="2" charset="0"/>
              </a:rPr>
              <a:t>wl</a:t>
            </a: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D000A3"/>
                </a:solidFill>
                <a:latin typeface="SutonnyMJ" pitchFamily="2" charset="0"/>
              </a:rPr>
              <a:t>Z_v</a:t>
            </a: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D000A3"/>
                </a:solidFill>
                <a:latin typeface="SutonnyMJ" pitchFamily="2" charset="0"/>
              </a:rPr>
              <a:t>cywó</a:t>
            </a: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sz="2000" b="1" dirty="0" err="1">
                <a:solidFill>
                  <a:srgbClr val="D000A3"/>
                </a:solidFill>
                <a:latin typeface="SutonnyMJ" pitchFamily="2" charset="0"/>
              </a:rPr>
              <a:t>evMvb</a:t>
            </a:r>
            <a:r>
              <a:rPr lang="en-US" altLang="en-US" sz="2000" b="1" dirty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</a:rPr>
              <a:t>¯’</a:t>
            </a:r>
            <a:r>
              <a:rPr lang="en-US" altLang="en-US" sz="2000" b="1" dirty="0" err="1">
                <a:solidFill>
                  <a:srgbClr val="D000A3"/>
                </a:solidFill>
                <a:latin typeface="SutonnyMJ" pitchFamily="2" charset="0"/>
              </a:rPr>
              <a:t>vcb</a:t>
            </a: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sz="2000" b="1" dirty="0">
                <a:latin typeface="SutonnyMJ" pitchFamily="2" charset="0"/>
              </a:rPr>
              <a:t>I</a:t>
            </a: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altLang="en-US" sz="2000" b="1" dirty="0">
                <a:solidFill>
                  <a:srgbClr val="0000CC"/>
                </a:solidFill>
                <a:latin typeface="SutonnyMJ" pitchFamily="2" charset="0"/>
              </a:rPr>
              <a:t>my¯’</a:t>
            </a:r>
            <a:r>
              <a:rPr lang="en-US" altLang="en-US" sz="2000" b="1" dirty="0" err="1">
                <a:solidFill>
                  <a:srgbClr val="0000CC"/>
                </a:solidFill>
                <a:latin typeface="SutonnyMJ" pitchFamily="2" charset="0"/>
              </a:rPr>
              <a:t>Zv</a:t>
            </a:r>
            <a:endParaRPr lang="en-US" altLang="en-US" sz="2000" b="1" dirty="0">
              <a:solidFill>
                <a:srgbClr val="0000CC"/>
              </a:solidFill>
              <a:latin typeface="SutonnyMJ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239EA1-7DD0-62B6-EAD6-450F6385EFDF}"/>
              </a:ext>
            </a:extLst>
          </p:cNvPr>
          <p:cNvSpPr/>
          <p:nvPr/>
        </p:nvSpPr>
        <p:spPr>
          <a:xfrm>
            <a:off x="403225" y="3371850"/>
            <a:ext cx="7132638" cy="5095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en-US" sz="1200" dirty="0" err="1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Kimiko</a:t>
            </a:r>
            <a:r>
              <a:rPr lang="en-US" altLang="en-US" sz="1200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200" dirty="0" err="1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Tomioka</a:t>
            </a:r>
            <a:r>
              <a:rPr lang="en-US" altLang="en-US" sz="1200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200" dirty="0" err="1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Noria</a:t>
            </a:r>
            <a:r>
              <a:rPr lang="en-US" altLang="en-US" sz="1200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200" dirty="0" err="1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Kurumatani</a:t>
            </a:r>
            <a:r>
              <a:rPr lang="en-US" altLang="en-US" sz="1200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US" altLang="en-US" sz="1200" dirty="0" err="1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Hirishi</a:t>
            </a:r>
            <a:r>
              <a:rPr lang="en-US" altLang="en-US" sz="1200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 Hosoi Nara </a:t>
            </a:r>
            <a:r>
              <a:rPr lang="en-US" altLang="en-US" sz="1200" dirty="0" err="1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Perfectual</a:t>
            </a:r>
            <a:r>
              <a:rPr lang="en-US" altLang="en-US" sz="1200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 health Research </a:t>
            </a:r>
            <a:r>
              <a:rPr lang="en-US" altLang="en-US" sz="1200" dirty="0" err="1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centre</a:t>
            </a:r>
            <a:r>
              <a:rPr lang="en-US" altLang="en-US" sz="1200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defRPr/>
            </a:pPr>
            <a:r>
              <a:rPr lang="en-US" altLang="en-US" sz="1200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Nara Medical University </a:t>
            </a:r>
            <a:r>
              <a:rPr lang="en-US" altLang="en-US" sz="1200" dirty="0" err="1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Kashihara</a:t>
            </a:r>
            <a:r>
              <a:rPr lang="en-US" altLang="en-US" sz="1200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en-US" sz="800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200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Nara, Japan  </a:t>
            </a:r>
            <a:r>
              <a:rPr lang="en-US" altLang="en-US" sz="900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Receive June 5,2015; Accepted September 23,2015; Release online March 5, </a:t>
            </a:r>
            <a:r>
              <a:rPr lang="en-US" altLang="en-US" sz="900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2016.</a:t>
            </a:r>
            <a:endParaRPr lang="en-US" altLang="en-US" sz="1200" b="1" dirty="0">
              <a:solidFill>
                <a:srgbClr val="0101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D128355-98CE-136C-8664-AFAA5D2DAFAF}"/>
              </a:ext>
            </a:extLst>
          </p:cNvPr>
          <p:cNvGraphicFramePr>
            <a:graphicFrameLocks noGrp="1"/>
          </p:cNvGraphicFramePr>
          <p:nvPr/>
        </p:nvGraphicFramePr>
        <p:xfrm>
          <a:off x="601663" y="1165225"/>
          <a:ext cx="5494337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74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latin typeface="SutonnyMJ" pitchFamily="2" charset="0"/>
                          <a:cs typeface="Times New Roman" pitchFamily="18" charset="0"/>
                        </a:rPr>
                        <a:t>kL</a:t>
                      </a:r>
                      <a:r>
                        <a:rPr lang="en-US" altLang="en-US" sz="1800" b="1" dirty="0">
                          <a:latin typeface="SutonnyMJ" pitchFamily="2" charset="0"/>
                          <a:cs typeface="Times New Roman" pitchFamily="18" charset="0"/>
                        </a:rPr>
                        <a:t> I </a:t>
                      </a:r>
                      <a:r>
                        <a:rPr lang="en-US" altLang="en-US" sz="1800" b="1" dirty="0" err="1">
                          <a:latin typeface="SutonnyMJ" pitchFamily="2" charset="0"/>
                          <a:cs typeface="Times New Roman" pitchFamily="18" charset="0"/>
                        </a:rPr>
                        <a:t>cÖvßeqm</a:t>
                      </a:r>
                      <a:r>
                        <a:rPr lang="en-US" altLang="en-US" sz="1800" b="1" dirty="0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latin typeface="SutonnyMJ" pitchFamily="2" charset="0"/>
                          <a:cs typeface="Times New Roman" pitchFamily="18" charset="0"/>
                        </a:rPr>
                        <a:t>cieZx</a:t>
                      </a:r>
                      <a:r>
                        <a:rPr lang="en-US" altLang="en-US" sz="1800" b="1" dirty="0">
                          <a:latin typeface="SutonnyMJ" pitchFamily="2" charset="0"/>
                          <a:cs typeface="Times New Roman" pitchFamily="18" charset="0"/>
                        </a:rPr>
                        <a:t>© </a:t>
                      </a:r>
                      <a:r>
                        <a:rPr lang="en-US" altLang="en-US" sz="1800" b="1" dirty="0">
                          <a:solidFill>
                            <a:schemeClr val="tx1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e</a:t>
                      </a:r>
                      <a:r>
                        <a:rPr lang="en-US" altLang="en-US" sz="18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lang="en-US" altLang="en-US" sz="1800" b="1" dirty="0">
                          <a:solidFill>
                            <a:schemeClr val="tx1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w³†`</a:t>
                      </a:r>
                      <a:r>
                        <a:rPr lang="en-US" altLang="en-US" sz="1800" b="1" dirty="0">
                          <a:latin typeface="SutonnyMJ" pitchFamily="2" charset="0"/>
                          <a:cs typeface="Times New Roman" pitchFamily="18" charset="0"/>
                        </a:rPr>
                        <a:t>i</a:t>
                      </a:r>
                      <a:r>
                        <a:rPr lang="en-US" altLang="en-US" sz="700" b="1" dirty="0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400" b="1" dirty="0">
                          <a:latin typeface="SutonnyMJ" pitchFamily="2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Young Elder)</a:t>
                      </a:r>
                      <a:r>
                        <a:rPr lang="en-US" altLang="en-US" sz="1000" b="1" dirty="0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solidFill>
                            <a:schemeClr val="tx1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g‡a</a:t>
                      </a:r>
                      <a:r>
                        <a:rPr lang="en-US" altLang="en-US" sz="1800" b="1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lang="en-US" altLang="en-US" sz="1800" b="1" dirty="0">
                          <a:solidFill>
                            <a:schemeClr val="tx1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ˆ`</a:t>
                      </a:r>
                      <a:r>
                        <a:rPr lang="en-US" altLang="en-US" sz="1800" b="1" dirty="0" err="1">
                          <a:solidFill>
                            <a:schemeClr val="tx1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bw</a:t>
                      </a:r>
                      <a:r>
                        <a:rPr lang="en-US" altLang="en-US" sz="1800" b="1" dirty="0">
                          <a:solidFill>
                            <a:schemeClr val="tx1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›`b </a:t>
                      </a:r>
                      <a:r>
                        <a:rPr lang="en-US" altLang="en-US" sz="1800" b="1" dirty="0" err="1">
                          <a:latin typeface="SutonnyMJ" pitchFamily="2" charset="0"/>
                          <a:cs typeface="Times New Roman" pitchFamily="18" charset="0"/>
                        </a:rPr>
                        <a:t>Rxebhvcb</a:t>
                      </a:r>
                      <a:r>
                        <a:rPr lang="en-US" altLang="en-US" sz="1800" b="1" dirty="0">
                          <a:latin typeface="SutonnyMJ" pitchFamily="2" charset="0"/>
                          <a:cs typeface="Times New Roman" pitchFamily="18" charset="0"/>
                        </a:rPr>
                        <a:t> -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altLang="en-US" sz="1800" b="1" dirty="0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K</a:t>
                      </a:r>
                      <a:r>
                        <a:rPr lang="en-US" sz="1800" b="1" dirty="0" err="1">
                          <a:solidFill>
                            <a:srgbClr val="FF01E1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lang="en-US" altLang="en-US" sz="1800" b="1" dirty="0" err="1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vÝv‡ii</a:t>
                      </a:r>
                      <a:r>
                        <a:rPr lang="en-US" altLang="en-US" sz="1800" b="1" dirty="0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latin typeface="SutonnyMJ" pitchFamily="2" charset="0"/>
                          <a:cs typeface="Times New Roman" pitchFamily="18" charset="0"/>
                        </a:rPr>
                        <a:t>SzwK</a:t>
                      </a:r>
                      <a:r>
                        <a:rPr lang="en-US" altLang="en-US" sz="1800" b="1" dirty="0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rgbClr val="FF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2 ¸Y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‡</a:t>
                      </a:r>
                      <a:r>
                        <a:rPr lang="en-US" sz="1800" b="1" dirty="0">
                          <a:solidFill>
                            <a:srgbClr val="CC0000"/>
                          </a:solidFill>
                          <a:latin typeface="SutonnyMJ" pitchFamily="2" charset="0"/>
                        </a:rPr>
                        <a:t>÷ª</a:t>
                      </a:r>
                      <a:r>
                        <a:rPr lang="en-US" sz="1800" b="1" dirty="0" err="1">
                          <a:solidFill>
                            <a:srgbClr val="CC0000"/>
                          </a:solidFill>
                          <a:latin typeface="SutonnyMJ" pitchFamily="2" charset="0"/>
                        </a:rPr>
                        <a:t>v</a:t>
                      </a:r>
                      <a:r>
                        <a:rPr lang="en-US" altLang="en-US" sz="1800" b="1" dirty="0" err="1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‡Ki</a:t>
                      </a:r>
                      <a:r>
                        <a:rPr lang="en-US" altLang="en-US" sz="1800" b="1" dirty="0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latin typeface="SutonnyMJ" pitchFamily="2" charset="0"/>
                          <a:cs typeface="Times New Roman" pitchFamily="18" charset="0"/>
                        </a:rPr>
                        <a:t>SzwK</a:t>
                      </a:r>
                      <a:r>
                        <a:rPr lang="en-US" altLang="en-US" sz="1800" b="1" dirty="0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endParaRPr lang="en-US" altLang="en-US" sz="1800" b="1" dirty="0">
                        <a:solidFill>
                          <a:srgbClr val="FF0000"/>
                        </a:solidFill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rgbClr val="FF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80%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altLang="en-US" sz="1800" b="1" dirty="0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ü`‡</a:t>
                      </a:r>
                      <a:r>
                        <a:rPr lang="en-US" altLang="en-US" sz="1800" b="1" dirty="0" err="1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iv‡Mi</a:t>
                      </a:r>
                      <a:r>
                        <a:rPr lang="en-US" altLang="en-US" sz="1800" b="1" dirty="0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>
                          <a:latin typeface="SutonnyMJ" pitchFamily="2" charset="0"/>
                          <a:cs typeface="Times New Roman" pitchFamily="18" charset="0"/>
                        </a:rPr>
                        <a:t>m¤¢</a:t>
                      </a:r>
                      <a:r>
                        <a:rPr lang="en-US" altLang="en-US" sz="1800" b="1" dirty="0" err="1">
                          <a:latin typeface="SutonnyMJ" pitchFamily="2" charset="0"/>
                          <a:cs typeface="Times New Roman" pitchFamily="18" charset="0"/>
                        </a:rPr>
                        <a:t>vebv</a:t>
                      </a:r>
                      <a:r>
                        <a:rPr lang="en-US" altLang="en-US" sz="1800" b="1" dirty="0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rgbClr val="FF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40%</a:t>
                      </a:r>
                      <a:endParaRPr lang="en-US" altLang="en-US" sz="1800" b="1" dirty="0">
                        <a:solidFill>
                          <a:srgbClr val="CC0000"/>
                        </a:solidFill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altLang="en-US" sz="1800" b="1" dirty="0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solidFill>
                            <a:srgbClr val="CC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Wvqv‡ewU‡mi</a:t>
                      </a:r>
                      <a:r>
                        <a:rPr lang="en-US" altLang="en-US" sz="1800" b="1" dirty="0">
                          <a:latin typeface="SutonnyMJ" pitchFamily="2" charset="0"/>
                          <a:cs typeface="Times New Roman" pitchFamily="18" charset="0"/>
                        </a:rPr>
                        <a:t> m¤¢</a:t>
                      </a:r>
                      <a:r>
                        <a:rPr lang="en-US" altLang="en-US" sz="1800" b="1" dirty="0" err="1">
                          <a:latin typeface="SutonnyMJ" pitchFamily="2" charset="0"/>
                          <a:cs typeface="Times New Roman" pitchFamily="18" charset="0"/>
                        </a:rPr>
                        <a:t>vebv</a:t>
                      </a:r>
                      <a:r>
                        <a:rPr lang="en-US" altLang="en-US" sz="1800" b="1" dirty="0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800" b="1" dirty="0">
                          <a:solidFill>
                            <a:srgbClr val="FF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20%  </a:t>
                      </a:r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400">
                <a:tc gridSpan="3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latin typeface="SutonnyMJ" pitchFamily="2" charset="0"/>
                          <a:cs typeface="Times New Roman" pitchFamily="18" charset="0"/>
                        </a:rPr>
                        <a:t> ‡</a:t>
                      </a:r>
                      <a:r>
                        <a:rPr lang="en-US" altLang="en-US" sz="1800" b="1" dirty="0" err="1">
                          <a:latin typeface="SutonnyMJ" pitchFamily="2" charset="0"/>
                          <a:cs typeface="Times New Roman" pitchFamily="18" charset="0"/>
                        </a:rPr>
                        <a:t>Kvb</a:t>
                      </a:r>
                      <a:r>
                        <a:rPr lang="en-US" altLang="en-US" sz="1800" b="1" dirty="0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latin typeface="SutonnyMJ" pitchFamily="2" charset="0"/>
                          <a:cs typeface="Times New Roman" pitchFamily="18" charset="0"/>
                        </a:rPr>
                        <a:t>GKwU</a:t>
                      </a:r>
                      <a:r>
                        <a:rPr lang="en-US" altLang="en-US" sz="1800" b="1" dirty="0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latin typeface="SutonnyMJ" pitchFamily="2" charset="0"/>
                          <a:cs typeface="Times New Roman" pitchFamily="18" charset="0"/>
                        </a:rPr>
                        <a:t>wel‡q</a:t>
                      </a:r>
                      <a:r>
                        <a:rPr lang="en-US" altLang="en-US" sz="1800" b="1" dirty="0"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solidFill>
                            <a:srgbClr val="0000CC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kL</a:t>
                      </a:r>
                      <a:r>
                        <a:rPr lang="en-US" altLang="en-US" sz="1800" b="1" dirty="0">
                          <a:solidFill>
                            <a:srgbClr val="0000CC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solidFill>
                            <a:srgbClr val="0000CC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Av‡Q</a:t>
                      </a:r>
                      <a:r>
                        <a:rPr lang="en-US" altLang="en-US" sz="1800" b="1" dirty="0">
                          <a:solidFill>
                            <a:srgbClr val="0000CC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†</a:t>
                      </a:r>
                      <a:r>
                        <a:rPr lang="en-US" altLang="en-US" sz="1800" b="1" dirty="0" err="1">
                          <a:solidFill>
                            <a:srgbClr val="0000CC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jvK</a:t>
                      </a:r>
                      <a:r>
                        <a:rPr lang="en-US" altLang="en-US" sz="1800" b="1" dirty="0">
                          <a:solidFill>
                            <a:srgbClr val="0000CC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‡`i </a:t>
                      </a:r>
                      <a:r>
                        <a:rPr lang="en-US" altLang="en-US" sz="1800" b="1" dirty="0" err="1">
                          <a:solidFill>
                            <a:srgbClr val="0000CC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Zyjbvq</a:t>
                      </a:r>
                      <a:r>
                        <a:rPr lang="en-US" altLang="en-US" sz="1800" b="1" dirty="0">
                          <a:solidFill>
                            <a:srgbClr val="0000CC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solidFill>
                            <a:srgbClr val="FF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kL</a:t>
                      </a:r>
                      <a:r>
                        <a:rPr lang="en-US" altLang="en-US" sz="1800" b="1" dirty="0">
                          <a:solidFill>
                            <a:srgbClr val="FF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solidFill>
                            <a:srgbClr val="FF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bv</a:t>
                      </a:r>
                      <a:r>
                        <a:rPr lang="en-US" altLang="en-US" sz="1800" b="1" dirty="0">
                          <a:solidFill>
                            <a:srgbClr val="FF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_</a:t>
                      </a:r>
                      <a:r>
                        <a:rPr lang="en-US" altLang="en-US" sz="1800" b="1" dirty="0" err="1">
                          <a:solidFill>
                            <a:srgbClr val="FF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vKv</a:t>
                      </a:r>
                      <a:r>
                        <a:rPr lang="en-US" altLang="en-US" sz="1800" b="1" dirty="0">
                          <a:solidFill>
                            <a:srgbClr val="FF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1800" b="1" dirty="0" err="1">
                          <a:solidFill>
                            <a:schemeClr val="tx1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gvby‡l</a:t>
                      </a:r>
                      <a:r>
                        <a:rPr lang="en-US" altLang="en-US" sz="1800" b="1" dirty="0">
                          <a:solidFill>
                            <a:schemeClr val="tx1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‡`i|</a:t>
                      </a:r>
                      <a:endParaRPr lang="en-US" altLang="en-US" sz="2000" b="1" dirty="0">
                        <a:solidFill>
                          <a:schemeClr val="tx1"/>
                        </a:solidFill>
                        <a:latin typeface="SutonnyMJ" pitchFamily="2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Heptagon 11">
            <a:extLst>
              <a:ext uri="{FF2B5EF4-FFF2-40B4-BE49-F238E27FC236}">
                <a16:creationId xmlns:a16="http://schemas.microsoft.com/office/drawing/2014/main" id="{30EA6E59-2EEE-F5FE-84CE-E9C606F9B220}"/>
              </a:ext>
            </a:extLst>
          </p:cNvPr>
          <p:cNvSpPr/>
          <p:nvPr/>
        </p:nvSpPr>
        <p:spPr>
          <a:xfrm>
            <a:off x="10958513" y="5789613"/>
            <a:ext cx="928687" cy="838200"/>
          </a:xfrm>
          <a:prstGeom prst="hep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en-US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A6F610F-F2BE-518F-A411-D5BF390D921B}"/>
              </a:ext>
            </a:extLst>
          </p:cNvPr>
          <p:cNvSpPr>
            <a:spLocks noGrp="1"/>
          </p:cNvSpPr>
          <p:nvPr/>
        </p:nvSpPr>
        <p:spPr>
          <a:xfrm>
            <a:off x="261938" y="6116638"/>
            <a:ext cx="10696575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just">
              <a:lnSpc>
                <a:spcPct val="60000"/>
              </a:lnSpc>
              <a:defRPr/>
            </a:pPr>
            <a:endParaRPr lang="en-US" altLang="en-US" sz="1050" b="1" dirty="0">
              <a:solidFill>
                <a:srgbClr val="FF0000"/>
              </a:solidFill>
              <a:latin typeface="SutonnyMJ" pitchFamily="2" charset="0"/>
              <a:cs typeface="SutonnyOMJ" pitchFamily="2" charset="0"/>
            </a:endParaRPr>
          </a:p>
          <a:p>
            <a:pPr algn="just">
              <a:lnSpc>
                <a:spcPct val="60000"/>
              </a:lnSpc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SutonnyMJ" pitchFamily="2" charset="0"/>
                <a:cs typeface="SutonnyOMJ" pitchFamily="2" charset="0"/>
              </a:rPr>
              <a:t>  Bf¨vjy‡qkb-4 </a:t>
            </a:r>
            <a:r>
              <a:rPr lang="en-US" altLang="en-US" sz="20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: </a:t>
            </a:r>
            <a:r>
              <a:rPr lang="en-US" altLang="en-US" sz="2000" b="1" dirty="0" err="1">
                <a:solidFill>
                  <a:schemeClr val="tx1"/>
                </a:solidFill>
                <a:latin typeface="SutonnyMJ" pitchFamily="2" charset="0"/>
                <a:cs typeface="SutonnyOMJ" pitchFamily="2" charset="0"/>
              </a:rPr>
              <a:t>wek^e¨vcx</a:t>
            </a:r>
            <a:r>
              <a:rPr lang="en-US" altLang="en-US" sz="2000" b="1" dirty="0">
                <a:solidFill>
                  <a:srgbClr val="00B050"/>
                </a:solidFill>
                <a:latin typeface="SutonnyMJ" pitchFamily="2" charset="0"/>
                <a:cs typeface="SutonnyOMJ" pitchFamily="2" charset="0"/>
              </a:rPr>
              <a:t>/</a:t>
            </a:r>
            <a:r>
              <a:rPr lang="en-US" altLang="en-US" sz="2000" b="1" dirty="0" err="1">
                <a:solidFill>
                  <a:schemeClr val="tx1"/>
                </a:solidFill>
                <a:latin typeface="SutonnyMJ" pitchFamily="2" charset="0"/>
                <a:cs typeface="SutonnyOMJ" pitchFamily="2" charset="0"/>
              </a:rPr>
              <a:t>RvZxq</a:t>
            </a:r>
            <a:r>
              <a:rPr lang="en-US" altLang="en-US" sz="2000" b="1" dirty="0">
                <a:solidFill>
                  <a:schemeClr val="tx1"/>
                </a:solidFill>
                <a:latin typeface="SutonnyMJ" pitchFamily="2" charset="0"/>
                <a:cs typeface="SutonnyOMJ" pitchFamily="2" charset="0"/>
              </a:rPr>
              <a:t> ¯^v¯’¨ </a:t>
            </a:r>
            <a:r>
              <a:rPr lang="en-US" altLang="en-US" sz="2000" b="1" dirty="0" err="1">
                <a:solidFill>
                  <a:schemeClr val="tx1"/>
                </a:solidFill>
                <a:latin typeface="SutonnyMJ" pitchFamily="2" charset="0"/>
                <a:cs typeface="SutonnyOMJ" pitchFamily="2" charset="0"/>
              </a:rPr>
              <a:t>mgm¨v</a:t>
            </a:r>
            <a:r>
              <a:rPr lang="en-US" altLang="en-US" sz="2000" b="1" dirty="0">
                <a:solidFill>
                  <a:schemeClr val="tx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SutonnyMJ" pitchFamily="2" charset="0"/>
                <a:cs typeface="SutonnyOMJ" pitchFamily="2" charset="0"/>
              </a:rPr>
              <a:t>DËi‡Y</a:t>
            </a:r>
            <a:r>
              <a:rPr lang="en-US" altLang="en-US" sz="2000" b="1" dirty="0">
                <a:solidFill>
                  <a:schemeClr val="tx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0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my¯’ _</a:t>
            </a:r>
            <a:r>
              <a:rPr lang="en-US" altLang="en-US" sz="2000" b="1" dirty="0" err="1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vK‡Z</a:t>
            </a:r>
            <a:r>
              <a:rPr lang="en-US" altLang="en-US" sz="2000" b="1" dirty="0">
                <a:solidFill>
                  <a:srgbClr val="001626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20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mgwš^Z</a:t>
            </a:r>
            <a:r>
              <a:rPr lang="en-US" altLang="en-US" sz="20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20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cÖ‡qv‡M</a:t>
            </a:r>
            <a:r>
              <a:rPr lang="en-US" altLang="en-US" sz="20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2000" b="1" dirty="0" err="1">
                <a:solidFill>
                  <a:srgbClr val="CC04A1"/>
                </a:solidFill>
                <a:latin typeface="SutonnyMJ" pitchFamily="2" charset="0"/>
                <a:cs typeface="Arial" pitchFamily="34" charset="0"/>
                <a:sym typeface="Wingdings"/>
              </a:rPr>
              <a:t>kL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2000" b="1" dirty="0" err="1">
                <a:solidFill>
                  <a:srgbClr val="CC04A1"/>
                </a:solidFill>
                <a:latin typeface="SutonnyMJ" pitchFamily="2" charset="0"/>
                <a:cs typeface="Arial" pitchFamily="34" charset="0"/>
                <a:sym typeface="Wingdings"/>
              </a:rPr>
              <a:t>wn‡m‡e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20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wK</a:t>
            </a:r>
            <a:r>
              <a:rPr lang="en-US" altLang="en-US" sz="20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20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Ki‡Z</a:t>
            </a:r>
            <a:r>
              <a:rPr lang="en-US" altLang="en-US" sz="20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20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cvwi</a:t>
            </a:r>
            <a:r>
              <a:rPr lang="en-US" altLang="en-US" sz="20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 I </a:t>
            </a:r>
            <a:r>
              <a:rPr lang="en-US" altLang="en-US" sz="20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Zvi</a:t>
            </a:r>
            <a:r>
              <a:rPr lang="en-US" altLang="en-US" sz="20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2000" b="1" dirty="0">
                <a:solidFill>
                  <a:srgbClr val="00B050"/>
                </a:solidFill>
                <a:latin typeface="SutonnyMJ" pitchFamily="2" charset="0"/>
                <a:cs typeface="Arial" pitchFamily="34" charset="0"/>
                <a:sym typeface="Wingdings"/>
              </a:rPr>
              <a:t>†hŠw³KZv </a:t>
            </a:r>
            <a:r>
              <a:rPr lang="en-US" altLang="en-US" sz="2000" b="1" dirty="0" err="1">
                <a:solidFill>
                  <a:srgbClr val="00B050"/>
                </a:solidFill>
                <a:latin typeface="SutonnyMJ" pitchFamily="2" charset="0"/>
                <a:cs typeface="Arial" pitchFamily="34" charset="0"/>
                <a:sym typeface="Wingdings"/>
              </a:rPr>
              <a:t>wK</a:t>
            </a:r>
            <a:r>
              <a:rPr lang="en-US" altLang="en-US" sz="800" b="1" dirty="0">
                <a:solidFill>
                  <a:srgbClr val="00B050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SutonnyMJ" pitchFamily="2" charset="0"/>
                <a:cs typeface="SutonnyOMJ" pitchFamily="2" charset="0"/>
              </a:rPr>
              <a:t>?</a:t>
            </a:r>
            <a:endParaRPr lang="en-US" altLang="en-US" sz="2000" b="1" dirty="0">
              <a:solidFill>
                <a:schemeClr val="tx1"/>
              </a:solidFill>
              <a:latin typeface="SutonnyMJ" pitchFamily="2" charset="0"/>
              <a:cs typeface="Arial" pitchFamily="34" charset="0"/>
            </a:endParaRPr>
          </a:p>
        </p:txBody>
      </p:sp>
      <p:pic>
        <p:nvPicPr>
          <p:cNvPr id="50232" name="Picture 59" descr="C:\Users\Dell\Downloads\WhatsApp Image 2024-04-22 at 11.20.34 AM.jpeg">
            <a:extLst>
              <a:ext uri="{FF2B5EF4-FFF2-40B4-BE49-F238E27FC236}">
                <a16:creationId xmlns:a16="http://schemas.microsoft.com/office/drawing/2014/main" id="{95A7DD60-3AFD-A1F8-025D-C77B46C88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609600"/>
            <a:ext cx="393700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C9C736E-B1D1-7CE5-9930-A7E3E0D85C08}"/>
              </a:ext>
            </a:extLst>
          </p:cNvPr>
          <p:cNvSpPr/>
          <p:nvPr/>
        </p:nvSpPr>
        <p:spPr>
          <a:xfrm>
            <a:off x="347663" y="6543675"/>
            <a:ext cx="11549062" cy="2730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latin typeface="SutonnyMJ" pitchFamily="2" charset="0"/>
              </a:rPr>
              <a:t>          </a:t>
            </a:r>
            <a:r>
              <a:rPr lang="en-US" sz="1600" dirty="0" err="1">
                <a:latin typeface="SutonnyMJ" pitchFamily="2" charset="0"/>
              </a:rPr>
              <a:t>evMvb</a:t>
            </a:r>
            <a:r>
              <a:rPr lang="en-US" sz="1600" dirty="0">
                <a:latin typeface="SutonnyMJ" pitchFamily="2" charset="0"/>
              </a:rPr>
              <a:t> </a:t>
            </a:r>
            <a:r>
              <a:rPr lang="en-US" sz="1600" dirty="0" err="1">
                <a:latin typeface="SutonnyMJ" pitchFamily="2" charset="0"/>
              </a:rPr>
              <a:t>Kiv</a:t>
            </a:r>
            <a:r>
              <a:rPr lang="en-US" sz="1600" dirty="0">
                <a:latin typeface="SutonnyMJ" pitchFamily="2" charset="0"/>
              </a:rPr>
              <a:t> "</a:t>
            </a:r>
            <a:r>
              <a:rPr lang="en-US" sz="1600" dirty="0" err="1">
                <a:latin typeface="SutonnyMJ" pitchFamily="2" charset="0"/>
              </a:rPr>
              <a:t>ga¨g</a:t>
            </a:r>
            <a:r>
              <a:rPr lang="en-US" sz="1600" dirty="0">
                <a:latin typeface="SutonnyMJ" pitchFamily="2" charset="0"/>
              </a:rPr>
              <a:t> </a:t>
            </a:r>
            <a:r>
              <a:rPr lang="en-US" sz="1600" dirty="0" err="1">
                <a:latin typeface="SutonnyMJ" pitchFamily="2" charset="0"/>
              </a:rPr>
              <a:t>gv‡ci</a:t>
            </a:r>
            <a:r>
              <a:rPr lang="en-US" sz="1600" dirty="0">
                <a:latin typeface="SutonnyMJ" pitchFamily="2" charset="0"/>
              </a:rPr>
              <a:t> </a:t>
            </a:r>
            <a:r>
              <a:rPr lang="en-US" sz="1600" dirty="0" err="1">
                <a:latin typeface="SutonnyMJ" pitchFamily="2" charset="0"/>
              </a:rPr>
              <a:t>KvwW©IfvmKyjvi</a:t>
            </a:r>
            <a:r>
              <a:rPr lang="en-US" sz="1600" dirty="0">
                <a:latin typeface="SutonnyMJ" pitchFamily="2" charset="0"/>
              </a:rPr>
              <a:t> </a:t>
            </a:r>
            <a:r>
              <a:rPr lang="en-US" sz="1600" dirty="0" err="1">
                <a:latin typeface="SutonnyMJ" pitchFamily="2" charset="0"/>
              </a:rPr>
              <a:t>KvR</a:t>
            </a:r>
            <a:r>
              <a:rPr lang="en-US" sz="1600" dirty="0">
                <a:latin typeface="SutonnyMJ" pitchFamily="2" charset="0"/>
              </a:rPr>
              <a:t> </a:t>
            </a:r>
            <a:r>
              <a:rPr lang="en-US" sz="1600" dirty="0" err="1">
                <a:latin typeface="SutonnyMJ" pitchFamily="2" charset="0"/>
              </a:rPr>
              <a:t>wn‡m‡e</a:t>
            </a:r>
            <a:r>
              <a:rPr lang="en-US" sz="1600" dirty="0">
                <a:latin typeface="SutonnyMJ" pitchFamily="2" charset="0"/>
              </a:rPr>
              <a:t> †</a:t>
            </a:r>
            <a:r>
              <a:rPr lang="en-US" sz="1600" dirty="0" err="1">
                <a:latin typeface="SutonnyMJ" pitchFamily="2" charset="0"/>
              </a:rPr>
              <a:t>kªYxe</a:t>
            </a:r>
            <a:r>
              <a:rPr lang="en-US" sz="1600" dirty="0">
                <a:latin typeface="SutonnyMJ" pitchFamily="2" charset="0"/>
              </a:rPr>
              <a:t>×, </a:t>
            </a:r>
            <a:r>
              <a:rPr lang="en-US" sz="1600" dirty="0" err="1">
                <a:latin typeface="SutonnyMJ" pitchFamily="2" charset="0"/>
              </a:rPr>
              <a:t>Avi</a:t>
            </a:r>
            <a:r>
              <a:rPr lang="en-US" sz="1600" dirty="0">
                <a:latin typeface="SutonnyMJ" pitchFamily="2" charset="0"/>
              </a:rPr>
              <a:t> </a:t>
            </a:r>
            <a:r>
              <a:rPr lang="en-US" sz="1600" dirty="0" err="1">
                <a:latin typeface="SutonnyMJ" pitchFamily="2" charset="0"/>
              </a:rPr>
              <a:t>kixi‡K</a:t>
            </a:r>
            <a:r>
              <a:rPr lang="en-US" sz="1600" dirty="0">
                <a:latin typeface="SutonnyMJ" pitchFamily="2" charset="0"/>
              </a:rPr>
              <a:t> </a:t>
            </a:r>
            <a:r>
              <a:rPr lang="en-US" sz="1600" dirty="0" err="1">
                <a:latin typeface="SutonnyMJ" pitchFamily="2" charset="0"/>
              </a:rPr>
              <a:t>wdU</a:t>
            </a:r>
            <a:r>
              <a:rPr lang="en-US" sz="1600" dirty="0">
                <a:latin typeface="SutonnyMJ" pitchFamily="2" charset="0"/>
              </a:rPr>
              <a:t> </a:t>
            </a:r>
            <a:r>
              <a:rPr lang="en-US" sz="1600" dirty="0" err="1">
                <a:latin typeface="SutonnyMJ" pitchFamily="2" charset="0"/>
              </a:rPr>
              <a:t>ivL‡Z</a:t>
            </a:r>
            <a:r>
              <a:rPr lang="en-US" sz="1600" dirty="0">
                <a:latin typeface="SutonnyMJ" pitchFamily="2" charset="0"/>
              </a:rPr>
              <a:t> </a:t>
            </a:r>
            <a:r>
              <a:rPr lang="en-US" sz="1600" dirty="0" err="1">
                <a:latin typeface="SutonnyMJ" pitchFamily="2" charset="0"/>
              </a:rPr>
              <a:t>GUv</a:t>
            </a:r>
            <a:r>
              <a:rPr lang="en-US" sz="1600" dirty="0">
                <a:latin typeface="SutonnyMJ" pitchFamily="2" charset="0"/>
              </a:rPr>
              <a:t> </a:t>
            </a:r>
            <a:r>
              <a:rPr lang="en-US" sz="1600" dirty="0" err="1">
                <a:latin typeface="SutonnyMJ" pitchFamily="2" charset="0"/>
              </a:rPr>
              <a:t>n‡Z</a:t>
            </a:r>
            <a:r>
              <a:rPr lang="en-US" sz="1600" dirty="0">
                <a:latin typeface="SutonnyMJ" pitchFamily="2" charset="0"/>
              </a:rPr>
              <a:t> </a:t>
            </a:r>
            <a:r>
              <a:rPr lang="en-US" sz="1600" dirty="0" err="1">
                <a:latin typeface="SutonnyMJ" pitchFamily="2" charset="0"/>
              </a:rPr>
              <a:t>cv‡i</a:t>
            </a:r>
            <a:r>
              <a:rPr lang="en-US" sz="1600" dirty="0">
                <a:latin typeface="SutonnyMJ" pitchFamily="2" charset="0"/>
              </a:rPr>
              <a:t> `</a:t>
            </a:r>
            <a:r>
              <a:rPr lang="en-US" sz="1600" dirty="0" err="1">
                <a:latin typeface="SutonnyMJ" pitchFamily="2" charset="0"/>
              </a:rPr>
              <a:t>viæb</a:t>
            </a:r>
            <a:r>
              <a:rPr lang="en-US" sz="1600" dirty="0">
                <a:latin typeface="SutonnyMJ" pitchFamily="2" charset="0"/>
              </a:rPr>
              <a:t> </a:t>
            </a:r>
            <a:r>
              <a:rPr lang="en-US" sz="1600" dirty="0" err="1">
                <a:latin typeface="SutonnyMJ" pitchFamily="2" charset="0"/>
              </a:rPr>
              <a:t>Kvh©Kix</a:t>
            </a:r>
            <a:r>
              <a:rPr lang="en-US" sz="1600" dirty="0">
                <a:latin typeface="SutonnyMJ" pitchFamily="2" charset="0"/>
              </a:rPr>
              <a:t> </a:t>
            </a:r>
            <a:r>
              <a:rPr lang="en-US" sz="1600" dirty="0" err="1">
                <a:latin typeface="SutonnyMJ" pitchFamily="2" charset="0"/>
              </a:rPr>
              <a:t>Dcvq</a:t>
            </a:r>
            <a:r>
              <a:rPr lang="en-US" sz="1600" dirty="0">
                <a:latin typeface="SutonnyMJ" pitchFamily="2" charset="0"/>
              </a:rPr>
              <a:t>- </a:t>
            </a:r>
            <a:r>
              <a:rPr lang="en-US" sz="1600" dirty="0" err="1">
                <a:latin typeface="SutonnyMJ" pitchFamily="2" charset="0"/>
              </a:rPr>
              <a:t>Av‡gwiKvb</a:t>
            </a:r>
            <a:r>
              <a:rPr lang="en-US" sz="1600" dirty="0">
                <a:latin typeface="SutonnyMJ" pitchFamily="2" charset="0"/>
              </a:rPr>
              <a:t> †</a:t>
            </a:r>
            <a:r>
              <a:rPr lang="en-US" sz="1600" dirty="0" err="1">
                <a:latin typeface="SutonnyMJ" pitchFamily="2" charset="0"/>
              </a:rPr>
              <a:t>m›Uvi</a:t>
            </a:r>
            <a:r>
              <a:rPr lang="en-US" sz="1600" dirty="0">
                <a:latin typeface="SutonnyMJ" pitchFamily="2" charset="0"/>
              </a:rPr>
              <a:t> di </a:t>
            </a:r>
            <a:r>
              <a:rPr lang="en-US" sz="1600" dirty="0" err="1">
                <a:latin typeface="SutonnyMJ" pitchFamily="2" charset="0"/>
              </a:rPr>
              <a:t>wWwRm</a:t>
            </a:r>
            <a:r>
              <a:rPr lang="en-US" sz="1600" dirty="0">
                <a:latin typeface="SutonnyMJ" pitchFamily="2" charset="0"/>
              </a:rPr>
              <a:t> K‡›</a:t>
            </a:r>
            <a:r>
              <a:rPr lang="en-US" sz="1600" dirty="0" err="1">
                <a:latin typeface="SutonnyMJ" pitchFamily="2" charset="0"/>
              </a:rPr>
              <a:t>Uªvj</a:t>
            </a:r>
            <a:r>
              <a:rPr lang="en-US" sz="1600" dirty="0">
                <a:latin typeface="SutonnyMJ" pitchFamily="2" charset="0"/>
              </a:rPr>
              <a:t>| </a:t>
            </a:r>
          </a:p>
        </p:txBody>
      </p:sp>
      <p:pic>
        <p:nvPicPr>
          <p:cNvPr id="19" name="Picture 24" descr="C:\Users\Dell\Downloads\WhatsApp Image 2023-12-26 at 9.57.22 AM.jpeg">
            <a:extLst>
              <a:ext uri="{FF2B5EF4-FFF2-40B4-BE49-F238E27FC236}">
                <a16:creationId xmlns:a16="http://schemas.microsoft.com/office/drawing/2014/main" id="{5769339E-479E-36DB-9379-ABBFC7185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63" y="609600"/>
            <a:ext cx="4087812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35" name="Rectangle 18">
            <a:extLst>
              <a:ext uri="{FF2B5EF4-FFF2-40B4-BE49-F238E27FC236}">
                <a16:creationId xmlns:a16="http://schemas.microsoft.com/office/drawing/2014/main" id="{488F2F41-2EC5-505A-B6C9-E95F824F0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38" y="3937000"/>
            <a:ext cx="11777662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b="1" u="sng">
                <a:solidFill>
                  <a:srgbClr val="00B050"/>
                </a:solidFill>
                <a:latin typeface="SutonnyMJ" pitchFamily="2" charset="0"/>
                <a:sym typeface="Wingdings" panose="05000000000000000000" pitchFamily="2" charset="2"/>
              </a:rPr>
              <a:t>†hŠw³KZv (</a:t>
            </a:r>
            <a:r>
              <a:rPr lang="en-US" altLang="en-US" b="1" u="sng">
                <a:solidFill>
                  <a:srgbClr val="D000A3"/>
                </a:solidFill>
                <a:latin typeface="SutonnyMJ" pitchFamily="2" charset="0"/>
              </a:rPr>
              <a:t>m¤^wbZ K…wl Z_v cywó evMvb †_‡K </a:t>
            </a:r>
            <a:r>
              <a:rPr lang="en-US" altLang="en-US" b="1" u="sng">
                <a:latin typeface="SutonnyMJ" pitchFamily="2" charset="0"/>
              </a:rPr>
              <a:t>†h mKj </a:t>
            </a:r>
            <a:r>
              <a:rPr lang="en-US" altLang="en-US" b="1" u="sng">
                <a:solidFill>
                  <a:srgbClr val="D000A3"/>
                </a:solidFill>
                <a:latin typeface="SutonnyMJ" pitchFamily="2" charset="0"/>
              </a:rPr>
              <a:t>mydj †c‡Z cvwi)</a:t>
            </a:r>
            <a:r>
              <a:rPr lang="en-US" altLang="en-US" b="1" u="sng">
                <a:solidFill>
                  <a:srgbClr val="00B050"/>
                </a:solidFill>
                <a:latin typeface="SutonnyMJ" pitchFamily="2" charset="0"/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rgbClr val="00B050"/>
                </a:solidFill>
                <a:latin typeface="SutonnyMJ" pitchFamily="2" charset="0"/>
                <a:sym typeface="Wingdings" panose="05000000000000000000" pitchFamily="2" charset="2"/>
              </a:rPr>
              <a:t>:</a:t>
            </a:r>
          </a:p>
          <a:p>
            <a:pPr algn="just" eaLnBrk="1" hangingPunct="1"/>
            <a:r>
              <a:rPr lang="en-US" altLang="en-US" b="1">
                <a:solidFill>
                  <a:srgbClr val="CC04A1"/>
                </a:solidFill>
                <a:latin typeface="SutonnyMJ" pitchFamily="2" charset="0"/>
                <a:sym typeface="Wingdings" panose="05000000000000000000" pitchFamily="2" charset="2"/>
              </a:rPr>
              <a:t>        </a:t>
            </a:r>
            <a:r>
              <a:rPr lang="en-US" altLang="en-US" b="1">
                <a:latin typeface="SutonnyMJ" pitchFamily="2" charset="0"/>
                <a:cs typeface="Times New Roman" panose="02020603050405020304" pitchFamily="18" charset="0"/>
              </a:rPr>
              <a:t>K</a:t>
            </a:r>
            <a:r>
              <a:rPr lang="en-US" altLang="en-US" b="1">
                <a:solidFill>
                  <a:srgbClr val="CC0000"/>
                </a:solidFill>
                <a:latin typeface="SutonnyMJ" pitchFamily="2" charset="0"/>
                <a:cs typeface="Times New Roman" panose="02020603050405020304" pitchFamily="18" charset="0"/>
              </a:rPr>
              <a:t>. nvB‡RwbK wb‡f©Rvj Dw×R&amp; Lv`¨ AvB‡Ug </a:t>
            </a:r>
            <a:r>
              <a:rPr lang="en-US" altLang="en-US" b="1">
                <a:latin typeface="SutonnyMJ" pitchFamily="2" charset="0"/>
                <a:cs typeface="Times New Roman" panose="02020603050405020304" pitchFamily="18" charset="0"/>
              </a:rPr>
              <a:t>-</a:t>
            </a:r>
            <a:r>
              <a:rPr lang="en-US" altLang="en-US" b="1">
                <a:solidFill>
                  <a:srgbClr val="CC0000"/>
                </a:solidFill>
                <a:latin typeface="SutonnyMJ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C04A1"/>
                </a:solidFill>
                <a:latin typeface="SutonnyMJ" pitchFamily="2" charset="0"/>
                <a:cs typeface="Times New Roman" panose="02020603050405020304" pitchFamily="18" charset="0"/>
              </a:rPr>
              <a:t>dj..</a:t>
            </a:r>
            <a:r>
              <a:rPr lang="en-US" altLang="en-US" b="1">
                <a:solidFill>
                  <a:srgbClr val="CC0000"/>
                </a:solidFill>
                <a:latin typeface="SutonnyMJ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b="1">
                <a:solidFill>
                  <a:srgbClr val="CC04A1"/>
                </a:solidFill>
                <a:latin typeface="SutonnyMJ" pitchFamily="2" charset="0"/>
                <a:cs typeface="Times New Roman" panose="02020603050405020304" pitchFamily="18" charset="0"/>
              </a:rPr>
              <a:t>mvjv`..</a:t>
            </a:r>
            <a:r>
              <a:rPr lang="en-US" altLang="en-US" b="1">
                <a:solidFill>
                  <a:srgbClr val="CC0000"/>
                </a:solidFill>
                <a:latin typeface="SutonnyMJ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b="1">
                <a:solidFill>
                  <a:srgbClr val="CC04A1"/>
                </a:solidFill>
                <a:latin typeface="SutonnyMJ" pitchFamily="2" charset="0"/>
                <a:cs typeface="Times New Roman" panose="02020603050405020304" pitchFamily="18" charset="0"/>
              </a:rPr>
              <a:t>km¨..,mewR..,Wvj.., ev`vg.., exR...,  </a:t>
            </a:r>
          </a:p>
          <a:p>
            <a:pPr algn="just" eaLnBrk="1" hangingPunct="1"/>
            <a:r>
              <a:rPr lang="en-US" altLang="en-US" b="1">
                <a:solidFill>
                  <a:srgbClr val="CC04A1"/>
                </a:solidFill>
                <a:latin typeface="SutonnyMJ" pitchFamily="2" charset="0"/>
                <a:cs typeface="Times New Roman" panose="02020603050405020304" pitchFamily="18" charset="0"/>
              </a:rPr>
              <a:t>                       </a:t>
            </a:r>
            <a:r>
              <a:rPr lang="en-US" altLang="en-US" b="1">
                <a:latin typeface="SutonnyMJ" pitchFamily="2" charset="0"/>
                <a:cs typeface="Times New Roman" panose="02020603050405020304" pitchFamily="18" charset="0"/>
              </a:rPr>
              <a:t>L</a:t>
            </a:r>
            <a:r>
              <a:rPr lang="en-US" altLang="en-US" b="1">
                <a:solidFill>
                  <a:srgbClr val="FF0000"/>
                </a:solidFill>
                <a:latin typeface="SutonnyMJ" pitchFamily="2" charset="0"/>
                <a:cs typeface="Times New Roman" panose="02020603050405020304" pitchFamily="18" charset="0"/>
              </a:rPr>
              <a:t>. cÖvwYR Lv`¨</a:t>
            </a:r>
            <a:r>
              <a:rPr lang="en-US" altLang="en-US" b="1">
                <a:latin typeface="SutonnyMJ" pitchFamily="2" charset="0"/>
                <a:cs typeface="Times New Roman" panose="02020603050405020304" pitchFamily="18" charset="0"/>
              </a:rPr>
              <a:t>- </a:t>
            </a:r>
            <a:r>
              <a:rPr lang="en-US" altLang="en-US" b="1">
                <a:solidFill>
                  <a:srgbClr val="FF0000"/>
                </a:solidFill>
                <a:latin typeface="SutonnyMJ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D000A3"/>
                </a:solidFill>
                <a:latin typeface="SutonnyMJ" pitchFamily="2" charset="0"/>
                <a:cs typeface="Times New Roman" panose="02020603050405020304" pitchFamily="18" charset="0"/>
              </a:rPr>
              <a:t>gyiMx,</a:t>
            </a:r>
            <a:r>
              <a:rPr lang="en-US" altLang="en-US" b="1">
                <a:solidFill>
                  <a:srgbClr val="FF0000"/>
                </a:solidFill>
                <a:latin typeface="SutonnyMJ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C04A1"/>
                </a:solidFill>
                <a:latin typeface="SutonnyMJ" pitchFamily="2" charset="0"/>
                <a:cs typeface="Times New Roman" panose="02020603050405020304" pitchFamily="18" charset="0"/>
              </a:rPr>
              <a:t>QvMj, Miæ.....jvjb cvjb........gvQ Pvl  </a:t>
            </a:r>
          </a:p>
          <a:p>
            <a:pPr algn="just" eaLnBrk="1" hangingPunct="1"/>
            <a:r>
              <a:rPr lang="en-US" altLang="en-US" b="1">
                <a:solidFill>
                  <a:srgbClr val="CC04A1"/>
                </a:solidFill>
                <a:latin typeface="SutonnyMJ" pitchFamily="2" charset="0"/>
                <a:cs typeface="Times New Roman" panose="02020603050405020304" pitchFamily="18" charset="0"/>
              </a:rPr>
              <a:t>                       </a:t>
            </a:r>
            <a:r>
              <a:rPr lang="en-US" altLang="en-US" b="1">
                <a:latin typeface="SutonnyMJ" pitchFamily="2" charset="0"/>
                <a:cs typeface="Times New Roman" panose="02020603050405020304" pitchFamily="18" charset="0"/>
              </a:rPr>
              <a:t>M</a:t>
            </a:r>
            <a:r>
              <a:rPr lang="en-US" altLang="en-US" b="1">
                <a:solidFill>
                  <a:srgbClr val="FF0000"/>
                </a:solidFill>
                <a:latin typeface="SutonnyMJ" pitchFamily="2" charset="0"/>
                <a:cs typeface="Times New Roman" panose="02020603050405020304" pitchFamily="18" charset="0"/>
              </a:rPr>
              <a:t>. ivbœvi gmjv AvB‡Ug </a:t>
            </a:r>
            <a:r>
              <a:rPr lang="en-US" altLang="en-US" b="1">
                <a:solidFill>
                  <a:srgbClr val="CC04A1"/>
                </a:solidFill>
                <a:latin typeface="SutonnyMJ" pitchFamily="2" charset="0"/>
                <a:cs typeface="Times New Roman" panose="02020603050405020304" pitchFamily="18" charset="0"/>
              </a:rPr>
              <a:t>- Av`v, njy`, wcqvR, gwiP...</a:t>
            </a:r>
            <a:r>
              <a:rPr lang="en-US" altLang="en-US" b="1">
                <a:solidFill>
                  <a:srgbClr val="7030A0"/>
                </a:solidFill>
                <a:latin typeface="SutonnyMJ" pitchFamily="2" charset="0"/>
                <a:cs typeface="Times New Roman" panose="02020603050405020304" pitchFamily="18" charset="0"/>
              </a:rPr>
              <a:t>Ges</a:t>
            </a:r>
            <a:r>
              <a:rPr lang="en-US" altLang="en-US" b="1">
                <a:solidFill>
                  <a:srgbClr val="CC04A1"/>
                </a:solidFill>
                <a:latin typeface="SutonnyMJ" pitchFamily="2" charset="0"/>
                <a:cs typeface="Times New Roman" panose="02020603050405020304" pitchFamily="18" charset="0"/>
              </a:rPr>
              <a:t> ‡Z‡ji Rb¨ mwilv Pvlvev`</a:t>
            </a:r>
            <a:r>
              <a:rPr lang="en-US" altLang="en-US" b="1">
                <a:solidFill>
                  <a:srgbClr val="FF0000"/>
                </a:solidFill>
                <a:latin typeface="SutonnyMJ" pitchFamily="2" charset="0"/>
                <a:cs typeface="Times New Roman" panose="02020603050405020304" pitchFamily="18" charset="0"/>
              </a:rPr>
              <a:t>    </a:t>
            </a:r>
            <a:r>
              <a:rPr lang="en-US" altLang="en-US" b="1">
                <a:latin typeface="SutonnyMJ" pitchFamily="2" charset="0"/>
                <a:cs typeface="Times New Roman" panose="02020603050405020304" pitchFamily="18" charset="0"/>
              </a:rPr>
              <a:t>N</a:t>
            </a:r>
            <a:r>
              <a:rPr lang="en-US" altLang="en-US" b="1">
                <a:solidFill>
                  <a:srgbClr val="FF0000"/>
                </a:solidFill>
                <a:latin typeface="SutonnyMJ" pitchFamily="2" charset="0"/>
                <a:cs typeface="Times New Roman" panose="02020603050405020304" pitchFamily="18" charset="0"/>
              </a:rPr>
              <a:t>. wjwfs cvwb </a:t>
            </a:r>
            <a:r>
              <a:rPr lang="en-US" altLang="en-US" b="1">
                <a:latin typeface="SutonnyMJ" pitchFamily="2" charset="0"/>
                <a:cs typeface="Times New Roman" panose="02020603050405020304" pitchFamily="18" charset="0"/>
              </a:rPr>
              <a:t>-</a:t>
            </a:r>
            <a:r>
              <a:rPr lang="en-US" altLang="en-US" b="1">
                <a:solidFill>
                  <a:srgbClr val="CC04A1"/>
                </a:solidFill>
                <a:latin typeface="SutonnyMJ" pitchFamily="2" charset="0"/>
                <a:cs typeface="Times New Roman" panose="02020603050405020304" pitchFamily="18" charset="0"/>
              </a:rPr>
              <a:t> wUDe‡q‡ji cvwb, e„wói cvwb  </a:t>
            </a:r>
            <a:r>
              <a:rPr lang="en-US" altLang="en-US" b="1">
                <a:solidFill>
                  <a:srgbClr val="FF0000"/>
                </a:solidFill>
                <a:latin typeface="SutonnyMJ" pitchFamily="2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/>
            <a:r>
              <a:rPr lang="en-US" altLang="en-US" b="1">
                <a:solidFill>
                  <a:srgbClr val="FF0000"/>
                </a:solidFill>
                <a:latin typeface="SutonnyMJ" pitchFamily="2" charset="0"/>
                <a:cs typeface="Times New Roman" panose="02020603050405020304" pitchFamily="18" charset="0"/>
              </a:rPr>
              <a:t>                       </a:t>
            </a:r>
            <a:r>
              <a:rPr lang="en-US" altLang="en-US" b="1">
                <a:latin typeface="SutonnyMJ" pitchFamily="2" charset="0"/>
                <a:cs typeface="Times New Roman" panose="02020603050405020304" pitchFamily="18" charset="0"/>
              </a:rPr>
              <a:t>O</a:t>
            </a:r>
            <a:r>
              <a:rPr lang="en-US" altLang="en-US" b="1">
                <a:solidFill>
                  <a:srgbClr val="FF0000"/>
                </a:solidFill>
                <a:latin typeface="SutonnyMJ" pitchFamily="2" charset="0"/>
                <a:cs typeface="Times New Roman" panose="02020603050405020304" pitchFamily="18" charset="0"/>
              </a:rPr>
              <a:t>.</a:t>
            </a:r>
            <a:r>
              <a:rPr lang="en-US" altLang="en-US" b="1">
                <a:solidFill>
                  <a:srgbClr val="CC04A1"/>
                </a:solidFill>
                <a:latin typeface="SutonnyMJ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SutonnyMJ" pitchFamily="2" charset="0"/>
                <a:cs typeface="Times New Roman" panose="02020603050405020304" pitchFamily="18" charset="0"/>
              </a:rPr>
              <a:t>‡flR AvB‡Ug </a:t>
            </a:r>
            <a:r>
              <a:rPr lang="en-US" altLang="en-US">
                <a:solidFill>
                  <a:srgbClr val="CC04A1"/>
                </a:solidFill>
                <a:latin typeface="SutonnyMJ" pitchFamily="2" charset="0"/>
                <a:cs typeface="Times New Roman" panose="02020603050405020304" pitchFamily="18" charset="0"/>
              </a:rPr>
              <a:t>: Av`v, </a:t>
            </a:r>
            <a:r>
              <a:rPr lang="en-US" altLang="en-US" b="1">
                <a:solidFill>
                  <a:srgbClr val="CC04A1"/>
                </a:solidFill>
                <a:latin typeface="SutonnyMJ" pitchFamily="2" charset="0"/>
                <a:cs typeface="Times New Roman" panose="02020603050405020304" pitchFamily="18" charset="0"/>
              </a:rPr>
              <a:t>Zzjwm cvZv, AvgjwK, niZwK, e‡niv</a:t>
            </a:r>
            <a:r>
              <a:rPr lang="en-US" altLang="en-US" b="1">
                <a:solidFill>
                  <a:srgbClr val="CC0000"/>
                </a:solidFill>
                <a:latin typeface="SutonnyMJ" pitchFamily="2" charset="0"/>
                <a:cs typeface="Times New Roman" panose="02020603050405020304" pitchFamily="18" charset="0"/>
              </a:rPr>
              <a:t>  </a:t>
            </a:r>
            <a:r>
              <a:rPr lang="en-US" altLang="en-US" b="1">
                <a:latin typeface="SutonnyMJ" pitchFamily="2" charset="0"/>
                <a:cs typeface="Times New Roman" panose="02020603050405020304" pitchFamily="18" charset="0"/>
              </a:rPr>
              <a:t>P</a:t>
            </a:r>
            <a:r>
              <a:rPr lang="en-US" altLang="en-US" b="1">
                <a:solidFill>
                  <a:srgbClr val="CC0000"/>
                </a:solidFill>
                <a:latin typeface="SutonnyMJ" pitchFamily="2" charset="0"/>
                <a:cs typeface="Times New Roman" panose="02020603050405020304" pitchFamily="18" charset="0"/>
              </a:rPr>
              <a:t>. e¨vqvg  </a:t>
            </a:r>
            <a:r>
              <a:rPr lang="en-US" altLang="en-US" b="1">
                <a:latin typeface="SutonnyMJ" pitchFamily="2" charset="0"/>
                <a:cs typeface="Times New Roman" panose="02020603050405020304" pitchFamily="18" charset="0"/>
              </a:rPr>
              <a:t>-</a:t>
            </a:r>
            <a:r>
              <a:rPr lang="en-US" altLang="en-US" b="1">
                <a:solidFill>
                  <a:srgbClr val="CC0000"/>
                </a:solidFill>
                <a:latin typeface="SutonnyMJ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C04A1"/>
                </a:solidFill>
                <a:latin typeface="SutonnyMJ" pitchFamily="2" charset="0"/>
                <a:cs typeface="Times New Roman" panose="02020603050405020304" pitchFamily="18" charset="0"/>
              </a:rPr>
              <a:t>nuvUv, ˆ`Šovb........‡gwW‡Ukb  </a:t>
            </a:r>
            <a:r>
              <a:rPr lang="en-US" altLang="en-US" b="1">
                <a:latin typeface="SutonnyMJ" pitchFamily="2" charset="0"/>
                <a:cs typeface="Times New Roman" panose="02020603050405020304" pitchFamily="18" charset="0"/>
              </a:rPr>
              <a:t>Q</a:t>
            </a:r>
            <a:r>
              <a:rPr lang="en-US" altLang="en-US" b="1">
                <a:solidFill>
                  <a:srgbClr val="CC0000"/>
                </a:solidFill>
                <a:latin typeface="SutonnyMJ" pitchFamily="2" charset="0"/>
                <a:cs typeface="Times New Roman" panose="02020603050405020304" pitchFamily="18" charset="0"/>
              </a:rPr>
              <a:t>. </a:t>
            </a:r>
            <a:r>
              <a:rPr lang="en-US" altLang="en-US" b="1">
                <a:solidFill>
                  <a:srgbClr val="FF0000"/>
                </a:solidFill>
                <a:latin typeface="SutonnyMJ" pitchFamily="2" charset="0"/>
                <a:cs typeface="Times New Roman" panose="02020603050405020304" pitchFamily="18" charset="0"/>
              </a:rPr>
              <a:t>Aw·‡Rb </a:t>
            </a:r>
            <a:r>
              <a:rPr lang="en-US" altLang="en-US" b="1">
                <a:solidFill>
                  <a:srgbClr val="CC04A1"/>
                </a:solidFill>
                <a:latin typeface="SutonnyMJ" pitchFamily="2" charset="0"/>
                <a:cs typeface="Times New Roman" panose="02020603050405020304" pitchFamily="18" charset="0"/>
              </a:rPr>
              <a:t>- weï× Aw·‡Rb </a:t>
            </a:r>
            <a:endParaRPr lang="en-US" altLang="en-US" b="1">
              <a:solidFill>
                <a:srgbClr val="CC0000"/>
              </a:solidFill>
              <a:latin typeface="SutonnyMJ" pitchFamily="2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b="1">
                <a:solidFill>
                  <a:srgbClr val="CC0000"/>
                </a:solidFill>
                <a:latin typeface="SutonnyMJ" pitchFamily="2" charset="0"/>
                <a:cs typeface="Times New Roman" panose="02020603050405020304" pitchFamily="18" charset="0"/>
              </a:rPr>
              <a:t>	   </a:t>
            </a:r>
            <a:r>
              <a:rPr lang="en-US" altLang="en-US" b="1">
                <a:solidFill>
                  <a:srgbClr val="CC04A1"/>
                </a:solidFill>
                <a:latin typeface="SutonnyMJ" pitchFamily="2" charset="0"/>
                <a:cs typeface="Times New Roman" panose="02020603050405020304" pitchFamily="18" charset="0"/>
              </a:rPr>
              <a:t>     </a:t>
            </a:r>
            <a:r>
              <a:rPr lang="en-US" altLang="en-US" b="1">
                <a:latin typeface="SutonnyMJ" pitchFamily="2" charset="0"/>
                <a:cs typeface="Times New Roman" panose="02020603050405020304" pitchFamily="18" charset="0"/>
              </a:rPr>
              <a:t>R</a:t>
            </a:r>
            <a:r>
              <a:rPr lang="en-US" altLang="en-US" b="1">
                <a:solidFill>
                  <a:srgbClr val="CC0000"/>
                </a:solidFill>
                <a:latin typeface="SutonnyMJ" pitchFamily="2" charset="0"/>
                <a:cs typeface="Times New Roman" panose="02020603050405020304" pitchFamily="18" charset="0"/>
              </a:rPr>
              <a:t>. </a:t>
            </a:r>
            <a:r>
              <a:rPr lang="en-US" altLang="en-US" b="1">
                <a:solidFill>
                  <a:srgbClr val="FF0000"/>
                </a:solidFill>
                <a:latin typeface="SutonnyMJ" pitchFamily="2" charset="0"/>
                <a:cs typeface="Times New Roman" panose="02020603050405020304" pitchFamily="18" charset="0"/>
              </a:rPr>
              <a:t>wfUvwgb-wW : </a:t>
            </a:r>
            <a:r>
              <a:rPr lang="en-US" altLang="en-US" b="1">
                <a:solidFill>
                  <a:srgbClr val="CC04A1"/>
                </a:solidFill>
                <a:latin typeface="SutonnyMJ" pitchFamily="2" charset="0"/>
                <a:cs typeface="Times New Roman" panose="02020603050405020304" pitchFamily="18" charset="0"/>
              </a:rPr>
              <a:t> evMv‡bi m~‡h©i Av‡jv †_‡K mn‡R wfUvwgb-wW †c‡Z cvwi    </a:t>
            </a:r>
            <a:r>
              <a:rPr lang="en-US" altLang="en-US" b="1">
                <a:latin typeface="SutonnyMJ" pitchFamily="2" charset="0"/>
                <a:cs typeface="Times New Roman" panose="02020603050405020304" pitchFamily="18" charset="0"/>
              </a:rPr>
              <a:t>S</a:t>
            </a:r>
            <a:r>
              <a:rPr lang="en-US" altLang="en-US" b="1">
                <a:solidFill>
                  <a:srgbClr val="FF0000"/>
                </a:solidFill>
                <a:latin typeface="SutonnyMJ" pitchFamily="2" charset="0"/>
                <a:cs typeface="Times New Roman" panose="02020603050405020304" pitchFamily="18" charset="0"/>
              </a:rPr>
              <a:t>. KvwqK kÖg </a:t>
            </a:r>
            <a:r>
              <a:rPr lang="en-US" altLang="en-US" b="1">
                <a:latin typeface="SutonnyMJ" pitchFamily="2" charset="0"/>
                <a:cs typeface="Times New Roman" panose="02020603050405020304" pitchFamily="18" charset="0"/>
              </a:rPr>
              <a:t>-</a:t>
            </a:r>
            <a:r>
              <a:rPr lang="en-US" altLang="en-US" b="1">
                <a:solidFill>
                  <a:srgbClr val="FF0000"/>
                </a:solidFill>
                <a:latin typeface="SutonnyMJ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D000A3"/>
                </a:solidFill>
                <a:latin typeface="SutonnyMJ" pitchFamily="2" charset="0"/>
                <a:cs typeface="Times New Roman" panose="02020603050405020304" pitchFamily="18" charset="0"/>
              </a:rPr>
              <a:t>†m evMv‡b KvwqK kÖg Kiv †h‡Z cv‡i  </a:t>
            </a:r>
          </a:p>
          <a:p>
            <a:pPr algn="just" eaLnBrk="1" hangingPunct="1"/>
            <a:r>
              <a:rPr lang="en-US" altLang="en-US" b="1">
                <a:solidFill>
                  <a:srgbClr val="D000A3"/>
                </a:solidFill>
                <a:latin typeface="SutonnyMJ" pitchFamily="2" charset="0"/>
                <a:cs typeface="Times New Roman" panose="02020603050405020304" pitchFamily="18" charset="0"/>
              </a:rPr>
              <a:t>                       </a:t>
            </a:r>
            <a:r>
              <a:rPr lang="en-US" altLang="en-US" b="1">
                <a:latin typeface="SutonnyMJ" pitchFamily="2" charset="0"/>
              </a:rPr>
              <a:t>T</a:t>
            </a:r>
            <a:r>
              <a:rPr lang="en-US" altLang="en-US" b="1">
                <a:solidFill>
                  <a:srgbClr val="D000A3"/>
                </a:solidFill>
                <a:latin typeface="SutonnyMJ" pitchFamily="2" charset="0"/>
                <a:cs typeface="Times New Roman" panose="02020603050405020304" pitchFamily="18" charset="0"/>
              </a:rPr>
              <a:t>. </a:t>
            </a:r>
            <a:r>
              <a:rPr lang="en-US" altLang="en-US" b="1">
                <a:solidFill>
                  <a:srgbClr val="FF0000"/>
                </a:solidFill>
                <a:latin typeface="SutonnyMJ" pitchFamily="2" charset="0"/>
              </a:rPr>
              <a:t>†`‡ni B‡jKwUªK fvimvg¨iÿv </a:t>
            </a:r>
            <a:r>
              <a:rPr lang="en-US" altLang="en-US" b="1">
                <a:solidFill>
                  <a:srgbClr val="D000A3"/>
                </a:solidFill>
                <a:latin typeface="SutonnyMJ" pitchFamily="2" charset="0"/>
              </a:rPr>
              <a:t>-</a:t>
            </a:r>
            <a:r>
              <a:rPr lang="en-US" altLang="en-US" b="1">
                <a:solidFill>
                  <a:srgbClr val="FF0000"/>
                </a:solidFill>
                <a:latin typeface="SutonnyMJ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101C5"/>
                </a:solidFill>
                <a:latin typeface="SutonnyMJ" pitchFamily="2" charset="0"/>
              </a:rPr>
              <a:t>Lvwjcv‡q nuvUvÕi </a:t>
            </a:r>
            <a:r>
              <a:rPr lang="en-US" altLang="en-US" b="1">
                <a:solidFill>
                  <a:srgbClr val="D000A3"/>
                </a:solidFill>
                <a:latin typeface="SutonnyMJ" pitchFamily="2" charset="0"/>
              </a:rPr>
              <a:t>d‡j †`‡ni B‡jKwUªK fvimvg¨iÿvi gva¨‡g ‡`‡ni †ivM cÖwZ‡iva ÿgZv evov‡bv hvq</a:t>
            </a:r>
          </a:p>
          <a:p>
            <a:pPr algn="just" eaLnBrk="1" hangingPunct="1"/>
            <a:r>
              <a:rPr lang="en-US" altLang="en-US" b="1">
                <a:solidFill>
                  <a:srgbClr val="D000A3"/>
                </a:solidFill>
                <a:latin typeface="SutonnyMJ" pitchFamily="2" charset="0"/>
              </a:rPr>
              <a:t>                       </a:t>
            </a:r>
            <a:r>
              <a:rPr lang="en-US" altLang="en-US" b="1">
                <a:latin typeface="SutonnyMJ" pitchFamily="2" charset="0"/>
              </a:rPr>
              <a:t>c</a:t>
            </a:r>
            <a:r>
              <a:rPr lang="en-US" altLang="en-US" b="1">
                <a:solidFill>
                  <a:srgbClr val="D000A3"/>
                </a:solidFill>
                <a:latin typeface="SutonnyMJ" pitchFamily="2" charset="0"/>
              </a:rPr>
              <a:t>. </a:t>
            </a:r>
            <a:r>
              <a:rPr lang="en-US" altLang="en-US" b="1">
                <a:solidFill>
                  <a:srgbClr val="FF0000"/>
                </a:solidFill>
                <a:latin typeface="SutonnyMJ" pitchFamily="2" charset="0"/>
              </a:rPr>
              <a:t>Avw_©Kfv‡e ¯^vejw¤^ </a:t>
            </a:r>
            <a:r>
              <a:rPr lang="en-US" altLang="en-US" b="1">
                <a:solidFill>
                  <a:srgbClr val="D000A3"/>
                </a:solidFill>
                <a:latin typeface="SutonnyMJ" pitchFamily="2" charset="0"/>
              </a:rPr>
              <a:t>nIqv my‡hvM wg‡j| </a:t>
            </a:r>
            <a:r>
              <a:rPr lang="en-US" altLang="en-US" b="1">
                <a:latin typeface="SutonnyMJ" pitchFamily="2" charset="0"/>
              </a:rPr>
              <a:t>m‡e©vcwi my¯’ _vKvi cÖvq mKj Dcv`vb cywó evMvb †_‡K †c‡Z cvwi</a:t>
            </a:r>
            <a:r>
              <a:rPr lang="en-US" altLang="en-US" b="1">
                <a:solidFill>
                  <a:srgbClr val="D000A3"/>
                </a:solidFill>
                <a:latin typeface="SutonnyMJ" pitchFamily="2" charset="0"/>
              </a:rPr>
              <a:t>|</a:t>
            </a:r>
            <a:endParaRPr lang="en-US" altLang="en-US" b="1">
              <a:solidFill>
                <a:srgbClr val="FF0000"/>
              </a:solidFill>
            </a:endParaRPr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40D3D376-CD0F-E2BA-059F-497CCC3AD3BE}"/>
              </a:ext>
            </a:extLst>
          </p:cNvPr>
          <p:cNvSpPr/>
          <p:nvPr/>
        </p:nvSpPr>
        <p:spPr>
          <a:xfrm>
            <a:off x="179388" y="4572000"/>
            <a:ext cx="1473200" cy="1295400"/>
          </a:xfrm>
          <a:prstGeom prst="diamon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No</a:t>
            </a:r>
          </a:p>
          <a:p>
            <a:pPr algn="ctr">
              <a:defRPr/>
            </a:pPr>
            <a:r>
              <a:rPr lang="en-US" sz="900" b="1" dirty="0">
                <a:solidFill>
                  <a:srgbClr val="FF0000"/>
                </a:solidFill>
              </a:rPr>
              <a:t>REDIATION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12" grpId="0" animBg="1" autoUpdateAnimBg="0"/>
      <p:bldP spid="13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35" name="Picture 67">
            <a:extLst>
              <a:ext uri="{FF2B5EF4-FFF2-40B4-BE49-F238E27FC236}">
                <a16:creationId xmlns:a16="http://schemas.microsoft.com/office/drawing/2014/main" id="{E4E69CD5-3ADE-8A9A-E0A7-72CF9483A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4267200" cy="433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26D9F8-22CC-076C-1CE6-DFE9521E1036}"/>
              </a:ext>
            </a:extLst>
          </p:cNvPr>
          <p:cNvSpPr/>
          <p:nvPr/>
        </p:nvSpPr>
        <p:spPr>
          <a:xfrm>
            <a:off x="838200" y="6019800"/>
            <a:ext cx="10744200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algn="just">
              <a:defRPr/>
            </a:pP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   "</a:t>
            </a:r>
            <a:r>
              <a:rPr lang="en-US" sz="1300" b="1" dirty="0">
                <a:latin typeface="Times New Roman" pitchFamily="18" charset="0"/>
                <a:cs typeface="Times New Roman" pitchFamily="18" charset="0"/>
              </a:rPr>
              <a:t>One-Hour Contact with the Earth’s Surface</a:t>
            </a:r>
            <a:r>
              <a:rPr lang="en-US" sz="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>
                <a:latin typeface="Times New Roman" pitchFamily="18" charset="0"/>
                <a:cs typeface="Times New Roman" pitchFamily="18" charset="0"/>
              </a:rPr>
              <a:t>(Grounding)</a:t>
            </a:r>
            <a:r>
              <a:rPr lang="en-US" sz="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>
                <a:solidFill>
                  <a:srgbClr val="CC04A1"/>
                </a:solidFill>
                <a:latin typeface="Times New Roman" pitchFamily="18" charset="0"/>
                <a:cs typeface="Times New Roman" pitchFamily="18" charset="0"/>
              </a:rPr>
              <a:t>Improves Inflammation and Blood Flow</a:t>
            </a:r>
            <a:r>
              <a:rPr lang="en-US" sz="1300" b="1" dirty="0">
                <a:latin typeface="Times New Roman" pitchFamily="18" charset="0"/>
                <a:cs typeface="Times New Roman" pitchFamily="18" charset="0"/>
              </a:rPr>
              <a:t>-A Randomized, Double-Blind, Pilot Study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"</a:t>
            </a:r>
            <a:br>
              <a:rPr lang="en-US" sz="1300" dirty="0">
                <a:latin typeface="Times New Roman" pitchFamily="18" charset="0"/>
                <a:cs typeface="Times New Roman" pitchFamily="18" charset="0"/>
              </a:rPr>
            </a:b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         W</a:t>
            </a:r>
            <a:r>
              <a:rPr lang="en-US" sz="1300" b="1" dirty="0">
                <a:latin typeface="Times New Roman" pitchFamily="18" charset="0"/>
                <a:cs typeface="Times New Roman" pitchFamily="18" charset="0"/>
              </a:rPr>
              <a:t>ritten by </a:t>
            </a:r>
            <a:r>
              <a:rPr lang="en-US" sz="1300" b="1" i="1" dirty="0" err="1">
                <a:latin typeface="Times New Roman" pitchFamily="18" charset="0"/>
                <a:cs typeface="Times New Roman" pitchFamily="18" charset="0"/>
              </a:rPr>
              <a:t>Gaétan</a:t>
            </a:r>
            <a:r>
              <a:rPr lang="en-US" sz="1300" b="1" i="1" dirty="0">
                <a:latin typeface="Times New Roman" pitchFamily="18" charset="0"/>
                <a:cs typeface="Times New Roman" pitchFamily="18" charset="0"/>
              </a:rPr>
              <a:t> Chevalier, Gregory Melvin, Tiffany </a:t>
            </a:r>
            <a:r>
              <a:rPr lang="en-US" sz="1300" b="1" i="1" dirty="0" err="1">
                <a:latin typeface="Times New Roman" pitchFamily="18" charset="0"/>
                <a:cs typeface="Times New Roman" pitchFamily="18" charset="0"/>
              </a:rPr>
              <a:t>Barsotti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b="1" dirty="0">
                <a:latin typeface="Times New Roman" pitchFamily="18" charset="0"/>
                <a:cs typeface="Times New Roman" pitchFamily="18" charset="0"/>
              </a:rPr>
              <a:t>Published by </a:t>
            </a:r>
            <a:r>
              <a:rPr lang="en-US" sz="1300" b="1" i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Health</a:t>
            </a:r>
            <a:r>
              <a:rPr lang="en-US" sz="1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US" sz="13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Vol.7 No.8, </a:t>
            </a:r>
            <a:r>
              <a:rPr lang="en-US" sz="1300" b="1" i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en-US" sz="13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DOI: 10.4236/health.2015.78119</a:t>
            </a:r>
          </a:p>
        </p:txBody>
      </p:sp>
      <p:pic>
        <p:nvPicPr>
          <p:cNvPr id="51204" name="Picture 34" descr="https://ars.els-cdn.com/content/image/1-s2.0-S2319417022001585-gr4.jpg">
            <a:extLst>
              <a:ext uri="{FF2B5EF4-FFF2-40B4-BE49-F238E27FC236}">
                <a16:creationId xmlns:a16="http://schemas.microsoft.com/office/drawing/2014/main" id="{820538ED-A598-EE70-89DA-F9D0460AE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5" y="1665288"/>
            <a:ext cx="30670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F51EFA0-494C-6060-6245-2F39F092A486}"/>
              </a:ext>
            </a:extLst>
          </p:cNvPr>
          <p:cNvCxnSpPr/>
          <p:nvPr/>
        </p:nvCxnSpPr>
        <p:spPr>
          <a:xfrm flipH="1" flipV="1">
            <a:off x="5791200" y="3697288"/>
            <a:ext cx="1600200" cy="3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0BFC575-DA2F-A1F8-F613-D8464C962C04}"/>
              </a:ext>
            </a:extLst>
          </p:cNvPr>
          <p:cNvGraphicFramePr>
            <a:graphicFrameLocks noGrp="1"/>
          </p:cNvGraphicFramePr>
          <p:nvPr/>
        </p:nvGraphicFramePr>
        <p:xfrm>
          <a:off x="1638300" y="1931988"/>
          <a:ext cx="4152900" cy="32496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79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                     </a:t>
                      </a:r>
                      <a:r>
                        <a:rPr lang="en-US" sz="2200" b="1" dirty="0" err="1"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</a:rPr>
                        <a:t>gvwUi</a:t>
                      </a:r>
                      <a:r>
                        <a:rPr lang="en-US" sz="2200" b="1" dirty="0"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</a:rPr>
                        <a:t> m½  </a:t>
                      </a:r>
                      <a:endParaRPr lang="en-US" sz="2200" b="1" dirty="0">
                        <a:solidFill>
                          <a:srgbClr val="FF01E1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9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10</a:t>
                      </a:r>
                      <a:r>
                        <a:rPr lang="en-US" sz="2200" baseline="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†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m‡KÛ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‡`‡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ni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†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fv‡ëR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nq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wR‡iv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04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20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wgwbU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‡÷ªm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K‡g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9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30-40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wg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cvjwc‡Ukb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K‡g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2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1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N›Uv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e¨_v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wbivgq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1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1-2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N›Uv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fvj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Nyg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nq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9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mvivivZ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ÿZ,K‡VviZv,</a:t>
                      </a:r>
                      <a:r>
                        <a:rPr lang="en-US" sz="2000" dirty="0"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</a:rPr>
                        <a:t>cvwK©bmb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,i³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Pvc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n«vm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04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7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w`b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i³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Pvc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K‡g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Wvq‡ewUm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†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ivMxi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9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1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gvm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i³NwUZ †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ivM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n«vm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cvq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1224" name="Rectangle 7">
            <a:extLst>
              <a:ext uri="{FF2B5EF4-FFF2-40B4-BE49-F238E27FC236}">
                <a16:creationId xmlns:a16="http://schemas.microsoft.com/office/drawing/2014/main" id="{4761B0FF-6B1A-DB2A-371A-4310E047A64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797719" y="3486944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b="1">
                <a:solidFill>
                  <a:srgbClr val="CC0000"/>
                </a:solidFill>
                <a:latin typeface="SutonnyMJ" pitchFamily="2" charset="0"/>
                <a:cs typeface="Times New Roman" panose="02020603050405020304" pitchFamily="18" charset="0"/>
              </a:rPr>
              <a:t>       gv‡S gv‡S Lvwj cv‡q nuvUv - Avey `vD` : 4160</a:t>
            </a:r>
            <a:endParaRPr lang="en-US" altLang="en-US" b="1"/>
          </a:p>
        </p:txBody>
      </p:sp>
      <p:sp>
        <p:nvSpPr>
          <p:cNvPr id="51225" name="Rectangle 11">
            <a:extLst>
              <a:ext uri="{FF2B5EF4-FFF2-40B4-BE49-F238E27FC236}">
                <a16:creationId xmlns:a16="http://schemas.microsoft.com/office/drawing/2014/main" id="{DBC2782F-88C6-2FCA-A643-E189167F2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46150"/>
            <a:ext cx="11277600" cy="338138"/>
          </a:xfrm>
          <a:prstGeom prst="rect">
            <a:avLst/>
          </a:prstGeom>
          <a:solidFill>
            <a:srgbClr val="FFFF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200" b="1">
                <a:solidFill>
                  <a:srgbClr val="D000A3"/>
                </a:solidFill>
                <a:latin typeface="SutonnyMJ" pitchFamily="2" charset="0"/>
              </a:rPr>
              <a:t>  m¤^wbZ cywó evMv‡b </a:t>
            </a:r>
            <a:r>
              <a:rPr lang="en-US" altLang="en-US" sz="2000" b="1">
                <a:solidFill>
                  <a:srgbClr val="7030A0"/>
                </a:solidFill>
                <a:latin typeface="SutonnyMJ" pitchFamily="2" charset="0"/>
              </a:rPr>
              <a:t>cÖwZw`b 15 wgwbU </a:t>
            </a:r>
            <a:r>
              <a:rPr lang="en-US" altLang="en-US" sz="2000" b="1">
                <a:solidFill>
                  <a:srgbClr val="D000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Grounding</a:t>
            </a:r>
            <a:r>
              <a:rPr lang="en-US" altLang="en-US" sz="2000" b="1">
                <a:solidFill>
                  <a:srgbClr val="D000A3"/>
                </a:solidFill>
                <a:latin typeface="SutonnyMJ" pitchFamily="2" charset="0"/>
              </a:rPr>
              <a:t> Z_v </a:t>
            </a:r>
            <a:r>
              <a:rPr lang="en-US" altLang="en-US" sz="2000" b="1">
                <a:solidFill>
                  <a:srgbClr val="0101C5"/>
                </a:solidFill>
                <a:latin typeface="SutonnyMJ" pitchFamily="2" charset="0"/>
              </a:rPr>
              <a:t>Lvwjcv‡q nuvUvi d‡j </a:t>
            </a:r>
            <a:r>
              <a:rPr lang="en-US" altLang="en-US" sz="2000" b="1">
                <a:solidFill>
                  <a:srgbClr val="D000A3"/>
                </a:solidFill>
                <a:latin typeface="SutonnyMJ" pitchFamily="2" charset="0"/>
              </a:rPr>
              <a:t>†`n B‡jKwUªK fvimvg¨iÿvc~e©K </a:t>
            </a:r>
            <a:r>
              <a:rPr lang="en-US" altLang="en-US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Zero volt </a:t>
            </a:r>
            <a:r>
              <a:rPr lang="en-US" altLang="en-US" sz="2000" b="1">
                <a:solidFill>
                  <a:srgbClr val="D000A3"/>
                </a:solidFill>
                <a:latin typeface="SutonnyMJ" pitchFamily="2" charset="0"/>
              </a:rPr>
              <a:t>jvf K‡i</a:t>
            </a:r>
            <a:endParaRPr lang="en-US" altLang="en-US" sz="20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E1944B1A-915E-0C50-D347-D68FF790E7D6}"/>
              </a:ext>
            </a:extLst>
          </p:cNvPr>
          <p:cNvSpPr/>
          <p:nvPr/>
        </p:nvSpPr>
        <p:spPr>
          <a:xfrm>
            <a:off x="2900363" y="3048000"/>
            <a:ext cx="5668962" cy="457200"/>
          </a:xfrm>
          <a:prstGeom prst="flowChartTerminator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altLang="en-US" sz="2000" b="1">
                <a:solidFill>
                  <a:srgbClr val="385723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 </a:t>
            </a:r>
            <a:r>
              <a:rPr lang="en-US" altLang="en-US" sz="2000" b="1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Aa</a:t>
            </a:r>
            <a:r>
              <a:rPr lang="en-US" altLang="en-US" sz="2000" b="1">
                <a:solidFill>
                  <a:srgbClr val="7030A0"/>
                </a:solidFill>
                <a:latin typeface="SutonnyMJ" pitchFamily="2" charset="0"/>
                <a:ea typeface="Kalpurush" pitchFamily="2" charset="0"/>
                <a:cs typeface="Arial" pitchFamily="34" charset="0"/>
              </a:rPr>
              <a:t>¨</a:t>
            </a:r>
            <a:r>
              <a:rPr lang="en-US" altLang="en-US" sz="2000" b="1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vq 1 </a:t>
            </a:r>
            <a:r>
              <a:rPr lang="en-US" altLang="en-US" sz="2000" b="1">
                <a:solidFill>
                  <a:srgbClr val="385723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†_‡K </a:t>
            </a:r>
            <a:r>
              <a:rPr lang="en-US" altLang="en-US" sz="2000" b="1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Z_v</a:t>
            </a:r>
            <a:r>
              <a:rPr lang="en-US" altLang="en-US" sz="2000" b="1">
                <a:solidFill>
                  <a:srgbClr val="385723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GZÿY Avgiv hv </a:t>
            </a:r>
            <a:r>
              <a:rPr lang="en-US" altLang="en-US" sz="2000" b="1">
                <a:solidFill>
                  <a:srgbClr val="1F4E79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Rvbjvg</a:t>
            </a:r>
            <a:r>
              <a:rPr lang="en-US" altLang="en-US" sz="2000" b="1">
                <a:solidFill>
                  <a:srgbClr val="385723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I </a:t>
            </a:r>
            <a:r>
              <a:rPr lang="en-US" altLang="en-US" sz="2000" b="1">
                <a:solidFill>
                  <a:srgbClr val="1F4E79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Zvi cÖ‡qvM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BB0EA49-D0CB-0DFA-5157-03A115B7F493}"/>
              </a:ext>
            </a:extLst>
          </p:cNvPr>
          <p:cNvSpPr/>
          <p:nvPr/>
        </p:nvSpPr>
        <p:spPr>
          <a:xfrm rot="18240000">
            <a:off x="7191375" y="3189288"/>
            <a:ext cx="3117850" cy="25400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                          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sz="1100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utonnyMJ" pitchFamily="2" charset="0"/>
              </a:rPr>
              <a:t>mnR</a:t>
            </a:r>
            <a:r>
              <a:rPr lang="en-US" sz="2000" b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utonnyMJ" pitchFamily="2" charset="0"/>
              </a:rPr>
              <a:t>m~Î</a:t>
            </a:r>
            <a:r>
              <a:rPr lang="en-US" sz="2000" b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000" b="1" dirty="0" err="1">
                <a:solidFill>
                  <a:srgbClr val="D000A3"/>
                </a:solidFill>
                <a:latin typeface="SutonnyMJ" pitchFamily="2" charset="0"/>
              </a:rPr>
              <a:t>K¨vjwi</a:t>
            </a:r>
            <a:r>
              <a:rPr lang="en-US" sz="2000" b="1" dirty="0">
                <a:solidFill>
                  <a:srgbClr val="D000A3"/>
                </a:solidFill>
                <a:latin typeface="SutonnyMJ" pitchFamily="2" charset="0"/>
              </a:rPr>
              <a:t> I Avbymw½K </a:t>
            </a:r>
            <a:r>
              <a:rPr lang="en-US" sz="2000" b="1" dirty="0" err="1">
                <a:solidFill>
                  <a:srgbClr val="D000A3"/>
                </a:solidFill>
                <a:latin typeface="SutonnyMJ" pitchFamily="2" charset="0"/>
              </a:rPr>
              <a:t>K_v</a:t>
            </a:r>
            <a:endParaRPr lang="en-US" sz="2000" b="1" dirty="0">
              <a:solidFill>
                <a:srgbClr val="FF0000"/>
              </a:solidFill>
              <a:latin typeface="SutonnyMJ" pitchFamily="2" charset="0"/>
            </a:endParaRPr>
          </a:p>
          <a:p>
            <a:pPr algn="just" eaLnBrk="1" hangingPunct="1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            </a:t>
            </a:r>
            <a:endParaRPr lang="en-US" altLang="en-US" sz="2000" b="1" dirty="0">
              <a:solidFill>
                <a:srgbClr val="FF0000"/>
              </a:solidFill>
              <a:latin typeface="SutonnyMJ" pitchFamily="2" charset="0"/>
              <a:ea typeface="Kalpurush" pitchFamily="2" charset="0"/>
              <a:cs typeface="SutonnyMJ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4687692-E31B-D452-53E9-0192B19BD6A2}"/>
              </a:ext>
            </a:extLst>
          </p:cNvPr>
          <p:cNvSpPr/>
          <p:nvPr/>
        </p:nvSpPr>
        <p:spPr>
          <a:xfrm rot="18240000">
            <a:off x="1591470" y="3158331"/>
            <a:ext cx="2220912" cy="257175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utonnyMJ" pitchFamily="2" charset="0"/>
              </a:rPr>
              <a:t>mnR</a:t>
            </a:r>
            <a:r>
              <a:rPr lang="en-US" sz="2000" b="1" dirty="0">
                <a:solidFill>
                  <a:srgbClr val="FF0000"/>
                </a:solidFill>
                <a:latin typeface="SutonnyMJ" pitchFamily="2" charset="0"/>
              </a:rPr>
              <a:t> m~‡Î </a:t>
            </a:r>
            <a:r>
              <a:rPr lang="en-US" sz="2000" b="1" dirty="0" err="1">
                <a:solidFill>
                  <a:srgbClr val="D000A3"/>
                </a:solidFill>
                <a:latin typeface="SutonnyMJ" pitchFamily="2" charset="0"/>
              </a:rPr>
              <a:t>wdU‡bm</a:t>
            </a:r>
            <a:r>
              <a:rPr lang="en-US" sz="2000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sz="2000" b="1" dirty="0" err="1">
                <a:solidFill>
                  <a:srgbClr val="D000A3"/>
                </a:solidFill>
                <a:latin typeface="SutonnyMJ" pitchFamily="2" charset="0"/>
              </a:rPr>
              <a:t>wbY©q</a:t>
            </a:r>
            <a:endParaRPr lang="en-US" sz="2000" b="1" dirty="0">
              <a:solidFill>
                <a:srgbClr val="D000A3"/>
              </a:solidFill>
              <a:latin typeface="SutonnyMJ" pitchFamily="2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20A983B-A2C6-5784-EE49-3AAF9CFB743F}"/>
              </a:ext>
            </a:extLst>
          </p:cNvPr>
          <p:cNvSpPr>
            <a:spLocks noGrp="1"/>
          </p:cNvSpPr>
          <p:nvPr/>
        </p:nvSpPr>
        <p:spPr>
          <a:xfrm>
            <a:off x="26988" y="163513"/>
            <a:ext cx="12165012" cy="5476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en-US" sz="2800" b="1" err="1">
                <a:solidFill>
                  <a:srgbClr val="001626"/>
                </a:solidFill>
                <a:latin typeface="SutonnyMJ" pitchFamily="2" charset="0"/>
                <a:cs typeface="Times New Roman" pitchFamily="18" charset="0"/>
              </a:rPr>
              <a:t>KzBR</a:t>
            </a:r>
            <a:r>
              <a:rPr lang="en-US" altLang="en-US" sz="2800" b="1">
                <a:solidFill>
                  <a:srgbClr val="001626"/>
                </a:solidFill>
                <a:latin typeface="SutonnyMJ" pitchFamily="2" charset="0"/>
                <a:cs typeface="Times New Roman" pitchFamily="18" charset="0"/>
              </a:rPr>
              <a:t> I </a:t>
            </a:r>
            <a:r>
              <a:rPr lang="en-US" altLang="en-US" sz="2800" b="1" err="1">
                <a:solidFill>
                  <a:srgbClr val="001626"/>
                </a:solidFill>
                <a:latin typeface="SutonnyMJ" pitchFamily="2" charset="0"/>
                <a:cs typeface="Times New Roman" pitchFamily="18" charset="0"/>
              </a:rPr>
              <a:t>DËi</a:t>
            </a:r>
            <a:endParaRPr lang="en-US" altLang="en-US" sz="2800" b="1">
              <a:solidFill>
                <a:srgbClr val="001626"/>
              </a:solidFill>
              <a:latin typeface="SutonnyMJ" pitchFamily="2" charset="0"/>
              <a:cs typeface="Times New Roman" pitchFamily="18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DCC5013-A637-54AE-1CF9-C02B6E93B1A4}"/>
              </a:ext>
            </a:extLst>
          </p:cNvPr>
          <p:cNvGraphicFramePr>
            <a:graphicFrameLocks noGrp="1"/>
          </p:cNvGraphicFramePr>
          <p:nvPr/>
        </p:nvGraphicFramePr>
        <p:xfrm>
          <a:off x="141288" y="6604000"/>
          <a:ext cx="11963400" cy="190500"/>
        </p:xfrm>
        <a:graphic>
          <a:graphicData uri="http://schemas.openxmlformats.org/drawingml/2006/table">
            <a:tbl>
              <a:tblPr/>
              <a:tblGrid>
                <a:gridCol w="2392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2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2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2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92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988ECBD-A62B-7A29-0A46-DE8482F8C29E}"/>
              </a:ext>
            </a:extLst>
          </p:cNvPr>
          <p:cNvGraphicFramePr>
            <a:graphicFrameLocks noGrp="1"/>
          </p:cNvGraphicFramePr>
          <p:nvPr/>
        </p:nvGraphicFramePr>
        <p:xfrm>
          <a:off x="11799888" y="228600"/>
          <a:ext cx="238125" cy="45720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AC5343C3-5DDF-26C0-86EA-B20866F5EAD7}"/>
              </a:ext>
            </a:extLst>
          </p:cNvPr>
          <p:cNvGraphicFramePr>
            <a:graphicFrameLocks noGrp="1"/>
          </p:cNvGraphicFramePr>
          <p:nvPr/>
        </p:nvGraphicFramePr>
        <p:xfrm>
          <a:off x="193675" y="228600"/>
          <a:ext cx="238125" cy="45720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2249" name="TextBox 16">
            <a:extLst>
              <a:ext uri="{FF2B5EF4-FFF2-40B4-BE49-F238E27FC236}">
                <a16:creationId xmlns:a16="http://schemas.microsoft.com/office/drawing/2014/main" id="{9EC9ADED-4754-6BAC-5D15-0C786919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0" y="4114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9FEB5EE3-AA58-46C6-9329-C56A2C6F0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911225"/>
            <a:ext cx="11582400" cy="14001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en-US" sz="2800" b="1">
                <a:latin typeface="SutonnyMJ" pitchFamily="2" charset="0"/>
              </a:rPr>
              <a:t>  1. </a:t>
            </a:r>
            <a:r>
              <a:rPr lang="en-US" sz="2800" b="1" err="1">
                <a:latin typeface="SutonnyMJ" pitchFamily="2" charset="0"/>
              </a:rPr>
              <a:t>Lv</a:t>
            </a:r>
            <a:r>
              <a:rPr lang="en-US" sz="2800" b="1">
                <a:latin typeface="SutonnyMJ" pitchFamily="2" charset="0"/>
              </a:rPr>
              <a:t>‡`¨i </a:t>
            </a:r>
            <a:r>
              <a:rPr lang="en-US" sz="2800" b="1" err="1">
                <a:latin typeface="SutonnyMJ" pitchFamily="2" charset="0"/>
              </a:rPr>
              <a:t>cywógvb</a:t>
            </a:r>
            <a:r>
              <a:rPr lang="en-US" sz="2800" b="1">
                <a:latin typeface="SutonnyMJ" pitchFamily="2" charset="0"/>
              </a:rPr>
              <a:t> </a:t>
            </a:r>
            <a:r>
              <a:rPr lang="en-US" sz="2800" b="1" err="1">
                <a:latin typeface="SutonnyMJ" pitchFamily="2" charset="0"/>
              </a:rPr>
              <a:t>evov‡Z</a:t>
            </a:r>
            <a:r>
              <a:rPr lang="en-US" sz="2800" b="1">
                <a:latin typeface="SutonnyMJ" pitchFamily="2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SutonnyMJ" pitchFamily="2" charset="0"/>
              </a:rPr>
              <a:t>ZiKvix</a:t>
            </a:r>
            <a:r>
              <a:rPr lang="en-US" sz="2800" b="1">
                <a:solidFill>
                  <a:srgbClr val="FF0000"/>
                </a:solidFill>
                <a:latin typeface="SutonnyMJ" pitchFamily="2" charset="0"/>
              </a:rPr>
              <a:t> †</a:t>
            </a:r>
            <a:r>
              <a:rPr lang="en-US" sz="2800" b="1" err="1">
                <a:solidFill>
                  <a:srgbClr val="FF0000"/>
                </a:solidFill>
                <a:latin typeface="SutonnyMJ" pitchFamily="2" charset="0"/>
              </a:rPr>
              <a:t>QvU</a:t>
            </a:r>
            <a:r>
              <a:rPr lang="en-US" sz="2800" b="1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SutonnyMJ" pitchFamily="2" charset="0"/>
              </a:rPr>
              <a:t>K‡i</a:t>
            </a:r>
            <a:r>
              <a:rPr lang="en-US" sz="2800" b="1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SutonnyMJ" pitchFamily="2" charset="0"/>
              </a:rPr>
              <a:t>KuvU‡j</a:t>
            </a:r>
            <a:r>
              <a:rPr lang="en-US" sz="2800" b="1">
                <a:solidFill>
                  <a:srgbClr val="FF0000"/>
                </a:solidFill>
                <a:latin typeface="SutonnyMJ" pitchFamily="2" charset="0"/>
              </a:rPr>
              <a:t> I </a:t>
            </a:r>
            <a:r>
              <a:rPr lang="en-US" sz="2800" b="1" err="1">
                <a:solidFill>
                  <a:srgbClr val="FF0000"/>
                </a:solidFill>
                <a:latin typeface="SutonnyMJ" pitchFamily="2" charset="0"/>
              </a:rPr>
              <a:t>mewR</a:t>
            </a:r>
            <a:r>
              <a:rPr lang="en-US" sz="2800" b="1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SutonnyMJ" pitchFamily="2" charset="0"/>
              </a:rPr>
              <a:t>KvUvi</a:t>
            </a:r>
            <a:r>
              <a:rPr lang="en-US" sz="2800" b="1">
                <a:solidFill>
                  <a:srgbClr val="FF0000"/>
                </a:solidFill>
                <a:latin typeface="SutonnyMJ" pitchFamily="2" charset="0"/>
              </a:rPr>
              <a:t> ci †</a:t>
            </a:r>
            <a:r>
              <a:rPr lang="en-US" sz="2800" b="1" err="1">
                <a:solidFill>
                  <a:srgbClr val="FF0000"/>
                </a:solidFill>
                <a:latin typeface="SutonnyMJ" pitchFamily="2" charset="0"/>
              </a:rPr>
              <a:t>aŠZ</a:t>
            </a:r>
            <a:r>
              <a:rPr lang="en-US" sz="2800" b="1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SutonnyMJ" pitchFamily="2" charset="0"/>
              </a:rPr>
              <a:t>Ki‡j</a:t>
            </a:r>
            <a:r>
              <a:rPr lang="en-US" sz="2800" b="1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800" b="1" err="1">
                <a:latin typeface="SutonnyMJ" pitchFamily="2" charset="0"/>
              </a:rPr>
              <a:t>Avgv</a:t>
            </a:r>
            <a:r>
              <a:rPr lang="en-US" sz="2800" b="1">
                <a:latin typeface="SutonnyMJ" pitchFamily="2" charset="0"/>
              </a:rPr>
              <a:t>‡`i †`‡n   </a:t>
            </a:r>
          </a:p>
          <a:p>
            <a:pPr>
              <a:defRPr/>
            </a:pPr>
            <a:r>
              <a:rPr lang="en-US" sz="2800" b="1">
                <a:latin typeface="SutonnyMJ" pitchFamily="2" charset="0"/>
              </a:rPr>
              <a:t>    </a:t>
            </a:r>
            <a:r>
              <a:rPr lang="en-US" sz="2800" b="1" err="1">
                <a:latin typeface="SutonnyMJ" pitchFamily="2" charset="0"/>
              </a:rPr>
              <a:t>we‡klfv‡e</a:t>
            </a:r>
            <a:r>
              <a:rPr lang="en-US" sz="2800" b="1">
                <a:latin typeface="SutonnyMJ" pitchFamily="2" charset="0"/>
              </a:rPr>
              <a:t> †</a:t>
            </a:r>
            <a:r>
              <a:rPr lang="en-US" sz="2800" b="1" err="1">
                <a:latin typeface="SutonnyMJ" pitchFamily="2" charset="0"/>
              </a:rPr>
              <a:t>Kvb</a:t>
            </a:r>
            <a:r>
              <a:rPr lang="en-US" sz="2800" b="1">
                <a:latin typeface="SutonnyMJ" pitchFamily="2" charset="0"/>
              </a:rPr>
              <a:t> ü`‡</a:t>
            </a:r>
            <a:r>
              <a:rPr lang="en-US" sz="2800" b="1" err="1">
                <a:latin typeface="SutonnyMJ" pitchFamily="2" charset="0"/>
              </a:rPr>
              <a:t>ivM</a:t>
            </a:r>
            <a:r>
              <a:rPr lang="en-US" sz="2800" b="1">
                <a:latin typeface="SutonnyMJ" pitchFamily="2" charset="0"/>
              </a:rPr>
              <a:t> </a:t>
            </a:r>
            <a:r>
              <a:rPr lang="en-US" sz="2800" b="1" err="1">
                <a:latin typeface="SutonnyMJ" pitchFamily="2" charset="0"/>
              </a:rPr>
              <a:t>cÖwZ‡ivaKvix</a:t>
            </a:r>
            <a:r>
              <a:rPr lang="en-US" sz="2800" b="1">
                <a:latin typeface="SutonnyMJ" pitchFamily="2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SutonnyMJ" pitchFamily="2" charset="0"/>
              </a:rPr>
              <a:t>wgbv‡i‡ji</a:t>
            </a:r>
            <a:r>
              <a:rPr lang="en-US" sz="2800" b="1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SutonnyMJ" pitchFamily="2" charset="0"/>
              </a:rPr>
              <a:t>NvUwZ</a:t>
            </a:r>
            <a:r>
              <a:rPr lang="en-US" sz="2800" b="1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SutonnyMJ" pitchFamily="2" charset="0"/>
              </a:rPr>
              <a:t>nq</a:t>
            </a:r>
            <a:r>
              <a:rPr lang="en-US" sz="2800" b="1">
                <a:latin typeface="SutonnyMJ" pitchFamily="2" charset="0"/>
              </a:rPr>
              <a:t>?</a:t>
            </a:r>
            <a:endParaRPr lang="as-IN" sz="2800" b="1">
              <a:latin typeface="SutonnyMJ" pitchFamily="2" charset="0"/>
            </a:endParaRPr>
          </a:p>
          <a:p>
            <a:pPr marL="514350" indent="-514350">
              <a:buFontTx/>
              <a:buAutoNum type="arabicParenR"/>
              <a:defRPr/>
            </a:pPr>
            <a:endParaRPr lang="en-US" altLang="en-US" sz="700">
              <a:solidFill>
                <a:schemeClr val="tx1"/>
              </a:solidFill>
              <a:latin typeface="SutonnyMJ" pitchFamily="2" charset="0"/>
              <a:ea typeface="Calibri" pitchFamily="34" charset="0"/>
              <a:cs typeface="SutonnyMJ" pitchFamily="2" charset="0"/>
            </a:endParaRPr>
          </a:p>
          <a:p>
            <a:pPr>
              <a:defRPr/>
            </a:pPr>
            <a:r>
              <a:rPr lang="en-US" altLang="en-US" sz="2700" b="1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     K. </a:t>
            </a:r>
            <a:r>
              <a:rPr lang="en-US" sz="2800" b="1" err="1">
                <a:latin typeface="SutonnyMJ" pitchFamily="2" charset="0"/>
              </a:rPr>
              <a:t>cUvwkqvg</a:t>
            </a:r>
            <a:r>
              <a:rPr lang="en-US" altLang="en-US" sz="2700" b="1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           L.  </a:t>
            </a:r>
            <a:r>
              <a:rPr lang="en-US" sz="2800" b="1">
                <a:latin typeface="SutonnyMJ" pitchFamily="2" charset="0"/>
              </a:rPr>
              <a:t>†</a:t>
            </a:r>
            <a:r>
              <a:rPr lang="en-US" sz="2800" b="1" err="1">
                <a:latin typeface="SutonnyMJ" pitchFamily="2" charset="0"/>
              </a:rPr>
              <a:t>mvwWqvg</a:t>
            </a:r>
            <a:r>
              <a:rPr lang="en-US" sz="2800" b="1">
                <a:latin typeface="SutonnyMJ" pitchFamily="2" charset="0"/>
              </a:rPr>
              <a:t>          M. </a:t>
            </a:r>
            <a:r>
              <a:rPr lang="en-US" sz="2800" b="1" err="1">
                <a:latin typeface="SutonnyMJ" pitchFamily="2" charset="0"/>
              </a:rPr>
              <a:t>K¨vjwmqvg</a:t>
            </a:r>
            <a:endParaRPr lang="en-US" sz="2800" b="1">
              <a:latin typeface="SutonnyMJ" pitchFamily="2" charset="0"/>
            </a:endParaRP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A2EFA6DD-E7CF-AE39-9114-2B2809BE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479675"/>
            <a:ext cx="11642725" cy="8620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2)</a:t>
            </a:r>
            <a:r>
              <a:rPr lang="en-US" sz="2800" b="1" dirty="0">
                <a:latin typeface="SutonnyMJ" pitchFamily="2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SutonnyMJ" pitchFamily="2" charset="0"/>
              </a:rPr>
              <a:t>i³¯^</a:t>
            </a:r>
            <a:r>
              <a:rPr lang="en-US" sz="2800" b="1" dirty="0" err="1">
                <a:solidFill>
                  <a:srgbClr val="FF0000"/>
                </a:solidFill>
                <a:latin typeface="SutonnyMJ" pitchFamily="2" charset="0"/>
              </a:rPr>
              <a:t>íZv</a:t>
            </a:r>
            <a:r>
              <a:rPr lang="en-US" sz="2800" b="1" dirty="0">
                <a:solidFill>
                  <a:srgbClr val="FF0000"/>
                </a:solidFill>
                <a:latin typeface="SutonnyMJ" pitchFamily="2" charset="0"/>
              </a:rPr>
              <a:t> `~</a:t>
            </a:r>
            <a:r>
              <a:rPr lang="en-US" sz="2800" b="1" dirty="0" err="1">
                <a:solidFill>
                  <a:srgbClr val="FF0000"/>
                </a:solidFill>
                <a:latin typeface="SutonnyMJ" pitchFamily="2" charset="0"/>
              </a:rPr>
              <a:t>iKi‡Y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Iron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dirty="0" err="1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Vitamin-C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utonnyMJ" pitchFamily="2" charset="0"/>
              </a:rPr>
              <a:t>Wvj</a:t>
            </a:r>
            <a:r>
              <a:rPr lang="en-US" sz="2800" b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utonnyMJ" pitchFamily="2" charset="0"/>
              </a:rPr>
              <a:t>ivbœvq</a:t>
            </a:r>
            <a:r>
              <a:rPr lang="as-IN" sz="2800" b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800" b="1" dirty="0" err="1">
                <a:latin typeface="SutonnyMJ" pitchFamily="2" charset="0"/>
              </a:rPr>
              <a:t>Avgviv</a:t>
            </a:r>
            <a:r>
              <a:rPr lang="en-US" sz="2800" b="1" dirty="0">
                <a:latin typeface="SutonnyMJ" pitchFamily="2" charset="0"/>
              </a:rPr>
              <a:t> </a:t>
            </a:r>
            <a:r>
              <a:rPr lang="en-US" sz="2800" b="1" dirty="0" err="1">
                <a:latin typeface="SutonnyMJ" pitchFamily="2" charset="0"/>
              </a:rPr>
              <a:t>wb‡Pi</a:t>
            </a:r>
            <a:r>
              <a:rPr lang="en-US" sz="2800" b="1" dirty="0">
                <a:latin typeface="SutonnyMJ" pitchFamily="2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SutonnyMJ" pitchFamily="2" charset="0"/>
              </a:rPr>
              <a:t>†</a:t>
            </a:r>
            <a:r>
              <a:rPr lang="en-US" sz="2800" b="1" dirty="0" err="1">
                <a:solidFill>
                  <a:srgbClr val="FF0000"/>
                </a:solidFill>
                <a:latin typeface="SutonnyMJ" pitchFamily="2" charset="0"/>
              </a:rPr>
              <a:t>KvbwU</a:t>
            </a:r>
            <a:r>
              <a:rPr lang="en-US" sz="2800" b="1" dirty="0">
                <a:solidFill>
                  <a:srgbClr val="FF0000"/>
                </a:solidFill>
                <a:latin typeface="SutonnyMJ" pitchFamily="2" charset="0"/>
              </a:rPr>
              <a:t> †</a:t>
            </a:r>
            <a:r>
              <a:rPr lang="en-US" sz="2800" b="1" dirty="0" err="1">
                <a:solidFill>
                  <a:srgbClr val="FF0000"/>
                </a:solidFill>
                <a:latin typeface="SutonnyMJ" pitchFamily="2" charset="0"/>
              </a:rPr>
              <a:t>hvM</a:t>
            </a:r>
            <a:r>
              <a:rPr lang="en-US" sz="2800" b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utonnyMJ" pitchFamily="2" charset="0"/>
              </a:rPr>
              <a:t>Ki‡Z</a:t>
            </a:r>
            <a:r>
              <a:rPr lang="en-US" sz="2800" b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utonnyMJ" pitchFamily="2" charset="0"/>
              </a:rPr>
              <a:t>cvwi</a:t>
            </a:r>
            <a:r>
              <a:rPr lang="en-US" sz="2800" b="1" dirty="0">
                <a:latin typeface="SutonnyMJ" pitchFamily="2" charset="0"/>
              </a:rPr>
              <a:t>-</a:t>
            </a:r>
          </a:p>
          <a:p>
            <a:pPr>
              <a:defRPr/>
            </a:pPr>
            <a:r>
              <a:rPr lang="en-US" sz="2800" b="1" dirty="0">
                <a:latin typeface="SutonnyMJ" pitchFamily="2" charset="0"/>
              </a:rPr>
              <a:t>     K. </a:t>
            </a:r>
            <a:r>
              <a:rPr lang="en-US" sz="2800" b="1" dirty="0" err="1">
                <a:latin typeface="SutonnyMJ" pitchFamily="2" charset="0"/>
              </a:rPr>
              <a:t>PvjZv</a:t>
            </a:r>
            <a:r>
              <a:rPr lang="en-US" sz="2800" b="1" dirty="0">
                <a:latin typeface="SutonnyMJ" pitchFamily="2" charset="0"/>
              </a:rPr>
              <a:t>                 L. </a:t>
            </a:r>
            <a:r>
              <a:rPr lang="en-US" sz="2800" b="1" dirty="0" err="1">
                <a:latin typeface="SutonnyMJ" pitchFamily="2" charset="0"/>
              </a:rPr>
              <a:t>AvgjwK</a:t>
            </a:r>
            <a:r>
              <a:rPr lang="en-US" sz="2800" b="1" dirty="0">
                <a:latin typeface="SutonnyMJ" pitchFamily="2" charset="0"/>
              </a:rPr>
              <a:t>           M. `</a:t>
            </a:r>
            <a:r>
              <a:rPr lang="en-US" sz="2800" b="1" dirty="0" err="1">
                <a:latin typeface="SutonnyMJ" pitchFamily="2" charset="0"/>
              </a:rPr>
              <a:t>ywUB</a:t>
            </a:r>
            <a:r>
              <a:rPr lang="en-US" sz="2800" b="1" dirty="0">
                <a:latin typeface="SutonnyMJ" pitchFamily="2" charset="0"/>
              </a:rPr>
              <a:t> </a:t>
            </a:r>
            <a:r>
              <a:rPr lang="en-US" sz="2800" b="1" dirty="0" err="1">
                <a:latin typeface="SutonnyMJ" pitchFamily="2" charset="0"/>
              </a:rPr>
              <a:t>wVK</a:t>
            </a:r>
            <a:endParaRPr lang="en-US" sz="2800" b="1" dirty="0">
              <a:latin typeface="SutonnyMJ" pitchFamily="2" charset="0"/>
            </a:endParaRP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C932C2DE-98A9-0674-A8BD-89D097D69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3592513"/>
            <a:ext cx="11677650" cy="8620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SutonnyMJ" pitchFamily="2" charset="0"/>
                <a:ea typeface="SutonnyMJ" pitchFamily="2" charset="0"/>
                <a:cs typeface="SutonnyMJ" pitchFamily="2" charset="0"/>
              </a:rPr>
              <a:t> 3) </a:t>
            </a:r>
            <a:r>
              <a:rPr lang="en-US" sz="2500" b="1" dirty="0" err="1">
                <a:latin typeface="SutonnyMJ" pitchFamily="2" charset="0"/>
              </a:rPr>
              <a:t>eo</a:t>
            </a:r>
            <a:r>
              <a:rPr lang="as-IN" sz="2500" b="1" dirty="0">
                <a:latin typeface="SutonnyMJ" pitchFamily="2" charset="0"/>
              </a:rPr>
              <a:t>‡`</a:t>
            </a:r>
            <a:r>
              <a:rPr lang="en-US" sz="2500" b="1" dirty="0">
                <a:latin typeface="SutonnyMJ" pitchFamily="2" charset="0"/>
              </a:rPr>
              <a:t>i </a:t>
            </a:r>
            <a:r>
              <a:rPr lang="en-US" sz="2500" b="1" dirty="0" err="1">
                <a:solidFill>
                  <a:srgbClr val="0000CC"/>
                </a:solidFill>
                <a:latin typeface="SutonnyMJ" pitchFamily="2" charset="0"/>
              </a:rPr>
              <a:t>cywógvb</a:t>
            </a:r>
            <a:r>
              <a:rPr lang="en-US" sz="2500" b="1" dirty="0">
                <a:solidFill>
                  <a:srgbClr val="0000CC"/>
                </a:solidFill>
                <a:latin typeface="SutonnyMJ" pitchFamily="2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SutonnyMJ" pitchFamily="2" charset="0"/>
              </a:rPr>
              <a:t>wVK</a:t>
            </a:r>
            <a:r>
              <a:rPr lang="en-US" sz="2500" b="1" dirty="0">
                <a:solidFill>
                  <a:srgbClr val="0000CC"/>
                </a:solidFill>
                <a:latin typeface="SutonnyMJ" pitchFamily="2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SutonnyMJ" pitchFamily="2" charset="0"/>
              </a:rPr>
              <a:t>ivL‡Z</a:t>
            </a:r>
            <a:r>
              <a:rPr lang="en-US" sz="2500" b="1" dirty="0">
                <a:latin typeface="SutonnyMJ" pitchFamily="2" charset="0"/>
              </a:rPr>
              <a:t>, </a:t>
            </a:r>
            <a:r>
              <a:rPr lang="en-US" sz="2500" b="1" dirty="0" err="1">
                <a:latin typeface="SutonnyMJ" pitchFamily="2" charset="0"/>
              </a:rPr>
              <a:t>gM©v‡iU</a:t>
            </a:r>
            <a:r>
              <a:rPr lang="en-US" sz="2500" b="1" dirty="0">
                <a:latin typeface="SutonnyMJ" pitchFamily="2" charset="0"/>
              </a:rPr>
              <a:t> </a:t>
            </a:r>
            <a:r>
              <a:rPr lang="en-US" sz="2500" b="1" dirty="0" err="1">
                <a:latin typeface="SutonnyMJ" pitchFamily="2" charset="0"/>
              </a:rPr>
              <a:t>A¨vmI‡q</a:t>
            </a:r>
            <a:r>
              <a:rPr lang="as-IN" sz="2500" b="1" dirty="0">
                <a:latin typeface="SutonnyMJ" pitchFamily="2" charset="0"/>
              </a:rPr>
              <a:t>‡</a:t>
            </a:r>
            <a:r>
              <a:rPr lang="en-US" sz="2500" b="1" dirty="0" err="1">
                <a:latin typeface="SutonnyMJ" pitchFamily="2" charset="0"/>
              </a:rPr>
              <a:t>ji</a:t>
            </a:r>
            <a:r>
              <a:rPr lang="en-US" sz="2500" b="1" dirty="0">
                <a:latin typeface="SutonnyMJ" pitchFamily="2" charset="0"/>
              </a:rPr>
              <a:t> </a:t>
            </a:r>
            <a:r>
              <a:rPr lang="en-US" sz="2500" b="1" dirty="0" err="1">
                <a:latin typeface="SutonnyMJ" pitchFamily="2" charset="0"/>
              </a:rPr>
              <a:t>m‚Î</a:t>
            </a:r>
            <a:r>
              <a:rPr lang="en-US" sz="2500" b="1" dirty="0">
                <a:latin typeface="SutonnyMJ" pitchFamily="2" charset="0"/>
              </a:rPr>
              <a:t> </a:t>
            </a:r>
            <a:r>
              <a:rPr lang="en-US" sz="2500" b="1" dirty="0" err="1">
                <a:latin typeface="SutonnyMJ" pitchFamily="2" charset="0"/>
              </a:rPr>
              <a:t>g‡Z</a:t>
            </a:r>
            <a:r>
              <a:rPr lang="en-US" sz="2500" b="1" dirty="0">
                <a:latin typeface="SutonnyMJ" pitchFamily="2" charset="0"/>
              </a:rPr>
              <a:t> †</a:t>
            </a:r>
            <a:r>
              <a:rPr lang="en-US" sz="2500" b="1" dirty="0" err="1">
                <a:latin typeface="SutonnyMJ" pitchFamily="2" charset="0"/>
              </a:rPr>
              <a:t>Kvg‡ii</a:t>
            </a:r>
            <a:r>
              <a:rPr lang="en-US" sz="2500" b="1" dirty="0">
                <a:latin typeface="SutonnyMJ" pitchFamily="2" charset="0"/>
              </a:rPr>
              <a:t> </a:t>
            </a:r>
            <a:r>
              <a:rPr lang="en-US" sz="2500" b="1" dirty="0" err="1">
                <a:latin typeface="SutonnyMJ" pitchFamily="2" charset="0"/>
              </a:rPr>
              <a:t>gvc</a:t>
            </a:r>
            <a:r>
              <a:rPr lang="en-US" sz="2500" b="1" dirty="0">
                <a:latin typeface="SutonnyMJ" pitchFamily="2" charset="0"/>
              </a:rPr>
              <a:t> </a:t>
            </a:r>
            <a:r>
              <a:rPr lang="en-US" sz="2500" b="1" dirty="0" err="1">
                <a:latin typeface="SutonnyMJ" pitchFamily="2" charset="0"/>
              </a:rPr>
              <a:t>D”PZvi</a:t>
            </a:r>
            <a:r>
              <a:rPr lang="en-US" sz="2500" b="1" dirty="0">
                <a:latin typeface="SutonnyMJ" pitchFamily="2" charset="0"/>
              </a:rPr>
              <a:t> </a:t>
            </a:r>
            <a:r>
              <a:rPr lang="en-US" sz="2500" b="1" dirty="0" err="1">
                <a:latin typeface="SutonnyMJ" pitchFamily="2" charset="0"/>
              </a:rPr>
              <a:t>A‡a</a:t>
            </a:r>
            <a:r>
              <a:rPr lang="en-US" sz="2500" b="1" dirty="0">
                <a:latin typeface="SutonnyMJ" pitchFamily="2" charset="0"/>
              </a:rPr>
              <a:t>©‡Ki †</a:t>
            </a:r>
            <a:r>
              <a:rPr lang="en-US" sz="2500" b="1" dirty="0" err="1">
                <a:latin typeface="SutonnyMJ" pitchFamily="2" charset="0"/>
              </a:rPr>
              <a:t>P‡q</a:t>
            </a:r>
            <a:r>
              <a:rPr lang="en-US" sz="2500" b="1" dirty="0">
                <a:latin typeface="SutonnyMJ" pitchFamily="2" charset="0"/>
              </a:rPr>
              <a:t>..........</a:t>
            </a:r>
            <a:r>
              <a:rPr lang="en-US" sz="2500" b="1" dirty="0" err="1">
                <a:latin typeface="SutonnyMJ" pitchFamily="2" charset="0"/>
              </a:rPr>
              <a:t>ivLyb</a:t>
            </a:r>
            <a:r>
              <a:rPr lang="en-US" sz="2500" b="1" dirty="0">
                <a:latin typeface="SutonnyMJ" pitchFamily="2" charset="0"/>
              </a:rPr>
              <a:t>?</a:t>
            </a:r>
          </a:p>
          <a:p>
            <a:pPr>
              <a:defRPr/>
            </a:pPr>
            <a:r>
              <a:rPr lang="en-US" sz="2800" b="1" dirty="0">
                <a:latin typeface="SutonnyMJ" pitchFamily="2" charset="0"/>
              </a:rPr>
              <a:t>      K. †</a:t>
            </a:r>
            <a:r>
              <a:rPr lang="en-US" sz="2800" b="1" dirty="0" err="1">
                <a:latin typeface="SutonnyMJ" pitchFamily="2" charset="0"/>
              </a:rPr>
              <a:t>ewk</a:t>
            </a:r>
            <a:r>
              <a:rPr lang="en-US" sz="2800" b="1" dirty="0">
                <a:latin typeface="SutonnyMJ" pitchFamily="2" charset="0"/>
              </a:rPr>
              <a:t>                   L. Kg   </a:t>
            </a:r>
            <a:endParaRPr lang="en-US" altLang="en-US" sz="2800" b="1" dirty="0">
              <a:solidFill>
                <a:srgbClr val="000000"/>
              </a:solidFill>
              <a:latin typeface="SutonnyMJ" pitchFamily="2" charset="0"/>
              <a:ea typeface="SutonnyMJ" pitchFamily="2" charset="0"/>
              <a:cs typeface="SutonnyMJ" pitchFamily="2" charset="0"/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92DF3C48-CA5A-D329-B30F-22FA09775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595938"/>
            <a:ext cx="11658600" cy="86201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en-US" sz="2800" b="1" dirty="0">
                <a:latin typeface="SutonnyMJ" pitchFamily="2" charset="0"/>
              </a:rPr>
              <a:t> 5)</a:t>
            </a:r>
            <a:r>
              <a:rPr lang="en-US" sz="1050" b="1" dirty="0">
                <a:latin typeface="SutonnyMJ" pitchFamily="2" charset="0"/>
              </a:rPr>
              <a:t> </a:t>
            </a:r>
            <a:r>
              <a:rPr lang="en-US" sz="2600" b="1" dirty="0">
                <a:latin typeface="SutonnyMJ" pitchFamily="2" charset="0"/>
              </a:rPr>
              <a:t>†</a:t>
            </a:r>
            <a:r>
              <a:rPr lang="en-US" sz="2600" b="1" dirty="0" err="1">
                <a:latin typeface="SutonnyMJ" pitchFamily="2" charset="0"/>
              </a:rPr>
              <a:t>cÖwR</a:t>
            </a:r>
            <a:r>
              <a:rPr lang="en-US" sz="2600" b="1" dirty="0">
                <a:latin typeface="SutonnyMJ" pitchFamily="2" charset="0"/>
              </a:rPr>
              <a:t>‡›</a:t>
            </a:r>
            <a:r>
              <a:rPr lang="en-US" sz="2600" b="1" dirty="0" err="1">
                <a:latin typeface="SutonnyMJ" pitchFamily="2" charset="0"/>
              </a:rPr>
              <a:t>Uk‡b</a:t>
            </a:r>
            <a:r>
              <a:rPr lang="en-US" sz="2600" b="1" dirty="0">
                <a:latin typeface="SutonnyMJ" pitchFamily="2" charset="0"/>
              </a:rPr>
              <a:t> †</a:t>
            </a:r>
            <a:r>
              <a:rPr lang="en-US" sz="2600" b="1" dirty="0" err="1">
                <a:latin typeface="SutonnyMJ" pitchFamily="2" charset="0"/>
              </a:rPr>
              <a:t>Kvb</a:t>
            </a:r>
            <a:r>
              <a:rPr lang="en-US" sz="2600" b="1" dirty="0">
                <a:latin typeface="SutonnyMJ" pitchFamily="2" charset="0"/>
              </a:rPr>
              <a:t> </a:t>
            </a:r>
            <a:r>
              <a:rPr lang="en-US" sz="2600" b="1" dirty="0" err="1">
                <a:latin typeface="SutonnyMJ" pitchFamily="2" charset="0"/>
              </a:rPr>
              <a:t>c‡_i</a:t>
            </a:r>
            <a:r>
              <a:rPr lang="en-US" sz="2600" b="1" dirty="0">
                <a:latin typeface="SutonnyMJ" pitchFamily="2" charset="0"/>
              </a:rPr>
              <a:t> </a:t>
            </a:r>
            <a:r>
              <a:rPr lang="en-US" sz="2600" b="1" dirty="0" err="1">
                <a:latin typeface="SutonnyMJ" pitchFamily="2" charset="0"/>
              </a:rPr>
              <a:t>Lvevi</a:t>
            </a:r>
            <a:r>
              <a:rPr lang="en-US" sz="2600" b="1" dirty="0">
                <a:latin typeface="SutonnyMJ" pitchFamily="2" charset="0"/>
              </a:rPr>
              <a:t> </a:t>
            </a:r>
            <a:r>
              <a:rPr lang="en-US" sz="2600" b="1" dirty="0" err="1">
                <a:latin typeface="SutonnyMJ" pitchFamily="2" charset="0"/>
              </a:rPr>
              <a:t>MÖn‡Y</a:t>
            </a:r>
            <a:r>
              <a:rPr lang="en-US" sz="2600" b="1" dirty="0">
                <a:latin typeface="SutonnyMJ" pitchFamily="2" charset="0"/>
              </a:rPr>
              <a:t> </a:t>
            </a:r>
            <a:r>
              <a:rPr lang="en-US" sz="2600" b="1" dirty="0" err="1">
                <a:latin typeface="SutonnyMJ" pitchFamily="2" charset="0"/>
              </a:rPr>
              <a:t>mKj</a:t>
            </a:r>
            <a:r>
              <a:rPr lang="en-US" sz="2600" b="1" dirty="0">
                <a:latin typeface="SutonnyMJ" pitchFamily="2" charset="0"/>
              </a:rPr>
              <a:t> †</a:t>
            </a:r>
            <a:r>
              <a:rPr lang="en-US" sz="2600" b="1" dirty="0" err="1">
                <a:latin typeface="SutonnyMJ" pitchFamily="2" charset="0"/>
              </a:rPr>
              <a:t>ivM</a:t>
            </a:r>
            <a:r>
              <a:rPr lang="en-US" sz="2600" b="1" dirty="0">
                <a:latin typeface="SutonnyMJ" pitchFamily="2" charset="0"/>
              </a:rPr>
              <a:t> </a:t>
            </a:r>
            <a:r>
              <a:rPr lang="en-US" sz="2600" b="1" dirty="0" err="1">
                <a:latin typeface="SutonnyMJ" pitchFamily="2" charset="0"/>
              </a:rPr>
              <a:t>cÖwZ‡iva</a:t>
            </a:r>
            <a:r>
              <a:rPr lang="en-US" sz="1400" b="1" dirty="0">
                <a:latin typeface="SutonnyMJ" pitchFamily="2" charset="0"/>
              </a:rPr>
              <a:t>, </a:t>
            </a:r>
            <a:r>
              <a:rPr lang="en-US" sz="2600" b="1" dirty="0" err="1">
                <a:latin typeface="SutonnyMJ" pitchFamily="2" charset="0"/>
              </a:rPr>
              <a:t>wbqš</a:t>
            </a:r>
            <a:r>
              <a:rPr lang="en-US" sz="2600" b="1" dirty="0">
                <a:latin typeface="SutonnyMJ" pitchFamily="2" charset="0"/>
              </a:rPr>
              <a:t>¿‡Yi </a:t>
            </a:r>
            <a:r>
              <a:rPr lang="en-US" sz="2600" b="1" dirty="0" err="1">
                <a:latin typeface="SutonnyMJ" pitchFamily="2" charset="0"/>
              </a:rPr>
              <a:t>gva</a:t>
            </a:r>
            <a:r>
              <a:rPr lang="en-US" sz="2600" b="1" dirty="0">
                <a:latin typeface="SutonnyMJ" pitchFamily="2" charset="0"/>
              </a:rPr>
              <a:t>¨‡g my¯’</a:t>
            </a:r>
            <a:r>
              <a:rPr lang="en-US" sz="2600" b="1" dirty="0" err="1">
                <a:latin typeface="SutonnyMJ" pitchFamily="2" charset="0"/>
              </a:rPr>
              <a:t>Zv</a:t>
            </a:r>
            <a:r>
              <a:rPr lang="en-US" sz="2600" b="1" dirty="0">
                <a:latin typeface="SutonnyMJ" pitchFamily="2" charset="0"/>
              </a:rPr>
              <a:t> </a:t>
            </a:r>
            <a:r>
              <a:rPr lang="en-US" sz="2600" b="1" dirty="0" err="1">
                <a:latin typeface="SutonnyMJ" pitchFamily="2" charset="0"/>
              </a:rPr>
              <a:t>jvf</a:t>
            </a:r>
            <a:r>
              <a:rPr lang="en-US" sz="2600" b="1" dirty="0">
                <a:latin typeface="SutonnyMJ" pitchFamily="2" charset="0"/>
              </a:rPr>
              <a:t> </a:t>
            </a:r>
            <a:r>
              <a:rPr lang="en-US" sz="2600" b="1" dirty="0" err="1">
                <a:latin typeface="SutonnyMJ" pitchFamily="2" charset="0"/>
              </a:rPr>
              <a:t>Kiv</a:t>
            </a:r>
            <a:r>
              <a:rPr lang="en-US" sz="2600" b="1" dirty="0">
                <a:latin typeface="SutonnyMJ" pitchFamily="2" charset="0"/>
              </a:rPr>
              <a:t> </a:t>
            </a:r>
            <a:r>
              <a:rPr lang="en-US" sz="2600" b="1" dirty="0" err="1">
                <a:latin typeface="SutonnyMJ" pitchFamily="2" charset="0"/>
              </a:rPr>
              <a:t>hvq</a:t>
            </a:r>
            <a:r>
              <a:rPr lang="en-US" sz="2600" b="1" dirty="0">
                <a:latin typeface="SutonnyMJ" pitchFamily="2" charset="0"/>
              </a:rPr>
              <a:t> </a:t>
            </a:r>
            <a:r>
              <a:rPr lang="en-US" sz="2600" b="1" dirty="0" err="1">
                <a:latin typeface="SutonnyMJ" pitchFamily="2" charset="0"/>
              </a:rPr>
              <a:t>ejv</a:t>
            </a:r>
            <a:r>
              <a:rPr lang="en-US" sz="2600" b="1" dirty="0">
                <a:latin typeface="SutonnyMJ" pitchFamily="2" charset="0"/>
              </a:rPr>
              <a:t> </a:t>
            </a:r>
            <a:r>
              <a:rPr lang="en-US" sz="2600" b="1" dirty="0" err="1">
                <a:latin typeface="SutonnyMJ" pitchFamily="2" charset="0"/>
              </a:rPr>
              <a:t>n‡q‡Q</a:t>
            </a:r>
            <a:r>
              <a:rPr lang="en-US" sz="2600" b="1" dirty="0">
                <a:latin typeface="SutonnyMJ" pitchFamily="2" charset="0"/>
              </a:rPr>
              <a:t>?</a:t>
            </a:r>
            <a:endParaRPr lang="as-IN" sz="2600" b="1" dirty="0">
              <a:latin typeface="SutonnyMJ" pitchFamily="2" charset="0"/>
            </a:endParaRPr>
          </a:p>
          <a:p>
            <a:pPr>
              <a:defRPr/>
            </a:pPr>
            <a:r>
              <a:rPr lang="en-US" sz="2800" b="1" dirty="0">
                <a:latin typeface="SutonnyMJ" pitchFamily="2" charset="0"/>
              </a:rPr>
              <a:t>       K. </a:t>
            </a:r>
            <a:r>
              <a:rPr lang="en-US" sz="2800" b="1" dirty="0" err="1">
                <a:latin typeface="SutonnyMJ" pitchFamily="2" charset="0"/>
              </a:rPr>
              <a:t>A¨vjKvjvBb</a:t>
            </a:r>
            <a:r>
              <a:rPr lang="en-US" sz="2800" b="1" dirty="0">
                <a:latin typeface="SutonnyMJ" pitchFamily="2" charset="0"/>
              </a:rPr>
              <a:t> c_                                     L. </a:t>
            </a:r>
            <a:r>
              <a:rPr lang="en-US" sz="2800" b="1" dirty="0" err="1">
                <a:latin typeface="SutonnyMJ" pitchFamily="2" charset="0"/>
              </a:rPr>
              <a:t>GwmwWK</a:t>
            </a:r>
            <a:r>
              <a:rPr lang="en-US" sz="2800" b="1" dirty="0">
                <a:latin typeface="SutonnyMJ" pitchFamily="2" charset="0"/>
              </a:rPr>
              <a:t> c_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A908162-FCB9-828A-0D9F-2EFDF88C76C8}"/>
              </a:ext>
            </a:extLst>
          </p:cNvPr>
          <p:cNvSpPr/>
          <p:nvPr/>
        </p:nvSpPr>
        <p:spPr>
          <a:xfrm flipH="1">
            <a:off x="646113" y="199707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C0000"/>
              </a:solidFill>
            </a:endParaRPr>
          </a:p>
        </p:txBody>
      </p:sp>
      <p:sp>
        <p:nvSpPr>
          <p:cNvPr id="30" name="Rectangle 1">
            <a:extLst>
              <a:ext uri="{FF2B5EF4-FFF2-40B4-BE49-F238E27FC236}">
                <a16:creationId xmlns:a16="http://schemas.microsoft.com/office/drawing/2014/main" id="{8172244F-CBE0-F2CD-4749-476EC543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4643438"/>
            <a:ext cx="11677650" cy="7381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en-US" sz="2400" b="1" dirty="0">
                <a:latin typeface="SutonnyMJ" pitchFamily="2" charset="0"/>
              </a:rPr>
              <a:t> 4) ˆ`</a:t>
            </a:r>
            <a:r>
              <a:rPr lang="en-US" sz="2400" b="1" dirty="0" err="1">
                <a:latin typeface="SutonnyMJ" pitchFamily="2" charset="0"/>
              </a:rPr>
              <a:t>wbK</a:t>
            </a:r>
            <a:r>
              <a:rPr lang="en-US" sz="2400" b="1" dirty="0">
                <a:latin typeface="SutonnyMJ" pitchFamily="2" charset="0"/>
              </a:rPr>
              <a:t> </a:t>
            </a:r>
            <a:r>
              <a:rPr lang="en-US" sz="2400" b="1" dirty="0" err="1">
                <a:latin typeface="SutonnyMJ" pitchFamily="2" charset="0"/>
              </a:rPr>
              <a:t>M‡o</a:t>
            </a:r>
            <a:r>
              <a:rPr lang="as-IN" sz="2400" b="1" dirty="0">
                <a:latin typeface="SutonnyMJ" pitchFamily="2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SutonnyMJ" pitchFamily="2" charset="0"/>
              </a:rPr>
              <a:t>‡</a:t>
            </a:r>
            <a:r>
              <a:rPr lang="en-US" sz="2400" b="1" dirty="0" err="1">
                <a:solidFill>
                  <a:srgbClr val="FF0000"/>
                </a:solidFill>
                <a:latin typeface="SutonnyMJ" pitchFamily="2" charset="0"/>
              </a:rPr>
              <a:t>Kvb</a:t>
            </a:r>
            <a:r>
              <a:rPr lang="en-US" sz="2400" b="1" dirty="0">
                <a:solidFill>
                  <a:srgbClr val="FF0000"/>
                </a:solidFill>
                <a:latin typeface="SutonnyMJ" pitchFamily="2" charset="0"/>
              </a:rPr>
              <a:t> m~‡Î </a:t>
            </a:r>
            <a:r>
              <a:rPr lang="en-US" sz="2400" b="1" dirty="0" err="1">
                <a:solidFill>
                  <a:srgbClr val="FF0000"/>
                </a:solidFill>
                <a:latin typeface="SutonnyMJ" pitchFamily="2" charset="0"/>
              </a:rPr>
              <a:t>cvwb</a:t>
            </a:r>
            <a:r>
              <a:rPr lang="en-US" sz="2400" b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utonnyMJ" pitchFamily="2" charset="0"/>
              </a:rPr>
              <a:t>cvb</a:t>
            </a:r>
            <a:r>
              <a:rPr lang="en-US" sz="2400" b="1" dirty="0">
                <a:latin typeface="SutonnyMJ" pitchFamily="2" charset="0"/>
              </a:rPr>
              <a:t> </a:t>
            </a:r>
            <a:r>
              <a:rPr lang="en-US" sz="2400" b="1" dirty="0" err="1">
                <a:latin typeface="SutonnyMJ" pitchFamily="2" charset="0"/>
              </a:rPr>
              <a:t>Kiv</a:t>
            </a:r>
            <a:r>
              <a:rPr lang="en-US" sz="2400" b="1" dirty="0">
                <a:latin typeface="SutonnyMJ" pitchFamily="2" charset="0"/>
              </a:rPr>
              <a:t> </a:t>
            </a:r>
            <a:r>
              <a:rPr lang="en-US" sz="2400" b="1" dirty="0" err="1">
                <a:latin typeface="SutonnyMJ" pitchFamily="2" charset="0"/>
              </a:rPr>
              <a:t>DwPr</a:t>
            </a:r>
            <a:r>
              <a:rPr lang="en-US" sz="2400" b="1" dirty="0">
                <a:latin typeface="SutonnyMJ" pitchFamily="2" charset="0"/>
              </a:rPr>
              <a:t>?</a:t>
            </a:r>
          </a:p>
          <a:p>
            <a:pPr>
              <a:defRPr/>
            </a:pPr>
            <a:r>
              <a:rPr lang="en-US" sz="2400" b="1" dirty="0">
                <a:latin typeface="SutonnyMJ" pitchFamily="2" charset="0"/>
              </a:rPr>
              <a:t>          K. </a:t>
            </a:r>
            <a:r>
              <a:rPr lang="en-US" sz="2400" b="1" dirty="0">
                <a:solidFill>
                  <a:srgbClr val="FF0000"/>
                </a:solidFill>
                <a:latin typeface="SutonnyMJ" pitchFamily="2" charset="0"/>
              </a:rPr>
              <a:t>100</a:t>
            </a:r>
            <a:r>
              <a:rPr lang="en-US" sz="2400" b="1" dirty="0">
                <a:latin typeface="SutonnyMJ" pitchFamily="2" charset="0"/>
              </a:rPr>
              <a:t>wgwj/</a:t>
            </a:r>
            <a:r>
              <a:rPr lang="en-US" sz="2400" b="1" dirty="0">
                <a:solidFill>
                  <a:srgbClr val="FF0000"/>
                </a:solidFill>
                <a:latin typeface="SutonnyMJ" pitchFamily="2" charset="0"/>
              </a:rPr>
              <a:t>3</a:t>
            </a:r>
            <a:r>
              <a:rPr lang="en-US" sz="2400" b="1" dirty="0">
                <a:latin typeface="SutonnyMJ" pitchFamily="2" charset="0"/>
              </a:rPr>
              <a:t> ‡</a:t>
            </a:r>
            <a:r>
              <a:rPr lang="en-US" sz="2400" b="1" dirty="0" err="1">
                <a:latin typeface="SutonnyMJ" pitchFamily="2" charset="0"/>
              </a:rPr>
              <a:t>KwR</a:t>
            </a:r>
            <a:r>
              <a:rPr lang="en-US" sz="2400" b="1" dirty="0">
                <a:latin typeface="SutonnyMJ" pitchFamily="2" charset="0"/>
              </a:rPr>
              <a:t>               L. </a:t>
            </a:r>
            <a:r>
              <a:rPr lang="en-US" sz="2400" b="1" dirty="0">
                <a:solidFill>
                  <a:srgbClr val="FF0000"/>
                </a:solidFill>
                <a:latin typeface="SutonnyMJ" pitchFamily="2" charset="0"/>
              </a:rPr>
              <a:t>100</a:t>
            </a:r>
            <a:r>
              <a:rPr lang="en-US" sz="2400" b="1" dirty="0">
                <a:latin typeface="SutonnyMJ" pitchFamily="2" charset="0"/>
              </a:rPr>
              <a:t>wgwj/</a:t>
            </a:r>
            <a:r>
              <a:rPr lang="en-US" sz="2400" b="1" dirty="0">
                <a:solidFill>
                  <a:srgbClr val="FF0000"/>
                </a:solidFill>
                <a:latin typeface="SutonnyMJ" pitchFamily="2" charset="0"/>
              </a:rPr>
              <a:t>2 </a:t>
            </a:r>
            <a:r>
              <a:rPr lang="en-US" sz="2400" b="1" dirty="0">
                <a:latin typeface="SutonnyMJ" pitchFamily="2" charset="0"/>
              </a:rPr>
              <a:t>‡</a:t>
            </a:r>
            <a:r>
              <a:rPr lang="en-US" sz="2400" b="1" dirty="0" err="1">
                <a:latin typeface="SutonnyMJ" pitchFamily="2" charset="0"/>
              </a:rPr>
              <a:t>KwR</a:t>
            </a:r>
            <a:r>
              <a:rPr lang="en-US" sz="2400" b="1" dirty="0">
                <a:latin typeface="SutonnyMJ" pitchFamily="2" charset="0"/>
              </a:rPr>
              <a:t>                        M. </a:t>
            </a:r>
            <a:r>
              <a:rPr lang="en-US" sz="2400" b="1" dirty="0">
                <a:solidFill>
                  <a:srgbClr val="FF0000"/>
                </a:solidFill>
                <a:latin typeface="SutonnyMJ" pitchFamily="2" charset="0"/>
              </a:rPr>
              <a:t>100</a:t>
            </a:r>
            <a:r>
              <a:rPr lang="en-US" sz="2400" b="1" dirty="0">
                <a:latin typeface="SutonnyMJ" pitchFamily="2" charset="0"/>
              </a:rPr>
              <a:t>wgwj/</a:t>
            </a:r>
            <a:r>
              <a:rPr lang="en-US" sz="2400" b="1" dirty="0">
                <a:solidFill>
                  <a:srgbClr val="FF0000"/>
                </a:solidFill>
                <a:latin typeface="SutonnyMJ" pitchFamily="2" charset="0"/>
              </a:rPr>
              <a:t>1 </a:t>
            </a:r>
            <a:r>
              <a:rPr lang="en-US" sz="2400" b="1" dirty="0">
                <a:latin typeface="SutonnyMJ" pitchFamily="2" charset="0"/>
              </a:rPr>
              <a:t>†</a:t>
            </a:r>
            <a:r>
              <a:rPr lang="en-US" sz="2400" b="1" dirty="0" err="1">
                <a:latin typeface="SutonnyMJ" pitchFamily="2" charset="0"/>
              </a:rPr>
              <a:t>KwR</a:t>
            </a:r>
            <a:endParaRPr lang="en-US" sz="2400" b="1" dirty="0">
              <a:latin typeface="SutonnyMJ" pitchFamily="2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D6A2770-A007-BACC-4A4C-F48A31880126}"/>
              </a:ext>
            </a:extLst>
          </p:cNvPr>
          <p:cNvSpPr/>
          <p:nvPr/>
        </p:nvSpPr>
        <p:spPr>
          <a:xfrm flipH="1">
            <a:off x="762000" y="615315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C000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3099E8B-8334-78E8-AF66-0BB7E34F4869}"/>
              </a:ext>
            </a:extLst>
          </p:cNvPr>
          <p:cNvSpPr/>
          <p:nvPr/>
        </p:nvSpPr>
        <p:spPr>
          <a:xfrm flipH="1">
            <a:off x="903288" y="509428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72AD4CF-0199-E964-36C4-913CE2F81932}"/>
              </a:ext>
            </a:extLst>
          </p:cNvPr>
          <p:cNvSpPr/>
          <p:nvPr/>
        </p:nvSpPr>
        <p:spPr>
          <a:xfrm flipH="1">
            <a:off x="3346450" y="412432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C000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997A603-4EB8-571A-8C1F-58E22BC3896E}"/>
              </a:ext>
            </a:extLst>
          </p:cNvPr>
          <p:cNvSpPr/>
          <p:nvPr/>
        </p:nvSpPr>
        <p:spPr>
          <a:xfrm flipH="1">
            <a:off x="5570538" y="302895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C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30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980B0-E816-C78E-3F02-4BFD50D71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33363"/>
            <a:ext cx="10515600" cy="639762"/>
          </a:xfr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Evaluation Sheet</a:t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(Group Presentation/Report/Exercise)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8C97D-5ABD-D967-3738-F8342E02B97E}"/>
              </a:ext>
            </a:extLst>
          </p:cNvPr>
          <p:cNvSpPr/>
          <p:nvPr/>
        </p:nvSpPr>
        <p:spPr>
          <a:xfrm>
            <a:off x="2590800" y="914400"/>
            <a:ext cx="6934200" cy="5638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F6789953-23ED-31E5-9DDF-4319C980EE73}"/>
              </a:ext>
            </a:extLst>
          </p:cNvPr>
          <p:cNvSpPr/>
          <p:nvPr/>
        </p:nvSpPr>
        <p:spPr>
          <a:xfrm>
            <a:off x="5562600" y="990600"/>
            <a:ext cx="6223000" cy="1189038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just">
              <a:defRPr/>
            </a:pPr>
            <a:endParaRPr lang="en-US" b="1" dirty="0">
              <a:solidFill>
                <a:srgbClr val="CC04A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b="1" dirty="0">
                <a:solidFill>
                  <a:srgbClr val="CC04A1"/>
                </a:solidFill>
                <a:latin typeface="Times New Roman" pitchFamily="18" charset="0"/>
                <a:cs typeface="Times New Roman" pitchFamily="18" charset="0"/>
              </a:rPr>
              <a:t> Session Code : 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………..</a:t>
            </a:r>
          </a:p>
          <a:p>
            <a:pPr algn="just">
              <a:defRPr/>
            </a:pPr>
            <a:r>
              <a:rPr lang="en-US" sz="1600" b="1" dirty="0">
                <a:solidFill>
                  <a:srgbClr val="CC04A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CC04A1"/>
                </a:solidFill>
                <a:latin typeface="Times New Roman" pitchFamily="18" charset="0"/>
                <a:cs typeface="Times New Roman" pitchFamily="18" charset="0"/>
              </a:rPr>
              <a:t>Session Name : </a:t>
            </a:r>
            <a:r>
              <a:rPr lang="en-US" altLang="en-US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1600" b="1" dirty="0">
                <a:solidFill>
                  <a:srgbClr val="001626"/>
                </a:solidFill>
                <a:latin typeface="Times New Roman" pitchFamily="18" charset="0"/>
                <a:cs typeface="Times New Roman" pitchFamily="18" charset="0"/>
              </a:rPr>
              <a:t>Health, </a:t>
            </a:r>
            <a:r>
              <a:rPr lang="en-US" altLang="en-US" sz="1600" b="1" dirty="0" err="1">
                <a:solidFill>
                  <a:srgbClr val="001626"/>
                </a:solidFill>
                <a:latin typeface="Times New Roman" pitchFamily="18" charset="0"/>
                <a:cs typeface="Times New Roman" pitchFamily="18" charset="0"/>
              </a:rPr>
              <a:t>Hygine</a:t>
            </a:r>
            <a:r>
              <a:rPr lang="en-US" altLang="en-US" sz="1600" b="1" dirty="0">
                <a:solidFill>
                  <a:srgbClr val="001626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altLang="en-US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Nutrition </a:t>
            </a:r>
          </a:p>
          <a:p>
            <a:pPr algn="just">
              <a:defRPr/>
            </a:pPr>
            <a:r>
              <a:rPr lang="en-US" altLang="en-US" sz="1600" b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b.  </a:t>
            </a:r>
            <a:r>
              <a:rPr lang="en-US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Global/National Health Problem &amp; Remedy to  Overcome</a:t>
            </a:r>
          </a:p>
          <a:p>
            <a:pPr algn="just">
              <a:defRPr/>
            </a:pP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Speaker : MD. MAHMUDUL HASAN</a:t>
            </a:r>
          </a:p>
          <a:p>
            <a:pPr algn="just">
              <a:defRPr/>
            </a:pPr>
            <a:endParaRPr lang="en-US" b="1" dirty="0">
              <a:solidFill>
                <a:srgbClr val="CC04A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24EF874F-706C-656E-842A-6D5280154416}"/>
              </a:ext>
            </a:extLst>
          </p:cNvPr>
          <p:cNvSpPr/>
          <p:nvPr/>
        </p:nvSpPr>
        <p:spPr>
          <a:xfrm>
            <a:off x="1158875" y="1036638"/>
            <a:ext cx="3717925" cy="1090612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just">
              <a:defRPr/>
            </a:pP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Batch No : </a:t>
            </a:r>
          </a:p>
          <a:p>
            <a:pPr algn="just">
              <a:defRPr/>
            </a:pPr>
            <a:endParaRPr lang="en-US" sz="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Trainee Roll No :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-------,-------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>
              <a:defRPr/>
            </a:pP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4D11BD07-6AE9-EACE-A63E-0BA6F50BA4AB}"/>
              </a:ext>
            </a:extLst>
          </p:cNvPr>
          <p:cNvSpPr/>
          <p:nvPr/>
        </p:nvSpPr>
        <p:spPr>
          <a:xfrm>
            <a:off x="3937000" y="2309813"/>
            <a:ext cx="4343400" cy="457200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just">
              <a:defRPr/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Group Presentation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Questioins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47C8BD8-8B4A-06E6-120A-42EBA8FF24DC}"/>
              </a:ext>
            </a:extLst>
          </p:cNvPr>
          <p:cNvSpPr txBox="1">
            <a:spLocks/>
          </p:cNvSpPr>
          <p:nvPr/>
        </p:nvSpPr>
        <p:spPr bwMode="auto">
          <a:xfrm>
            <a:off x="800100" y="6704013"/>
            <a:ext cx="10515600" cy="1222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>
              <a:lnSpc>
                <a:spcPct val="100000"/>
              </a:lnSpc>
              <a:defRPr/>
            </a:pP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F3132BF-CF54-C49C-1C1E-F9693CC96716}"/>
              </a:ext>
            </a:extLst>
          </p:cNvPr>
          <p:cNvCxnSpPr/>
          <p:nvPr/>
        </p:nvCxnSpPr>
        <p:spPr>
          <a:xfrm>
            <a:off x="914400" y="5295900"/>
            <a:ext cx="0" cy="1104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Heptagon 20">
            <a:extLst>
              <a:ext uri="{FF2B5EF4-FFF2-40B4-BE49-F238E27FC236}">
                <a16:creationId xmlns:a16="http://schemas.microsoft.com/office/drawing/2014/main" id="{1CF00B55-48EA-A7F0-0E58-873A23B40342}"/>
              </a:ext>
            </a:extLst>
          </p:cNvPr>
          <p:cNvSpPr/>
          <p:nvPr/>
        </p:nvSpPr>
        <p:spPr>
          <a:xfrm>
            <a:off x="11125200" y="2590800"/>
            <a:ext cx="914400" cy="838200"/>
          </a:xfrm>
          <a:prstGeom prst="hep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en-US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F1E61EF-D466-610C-180B-23EE56BD842A}"/>
              </a:ext>
            </a:extLst>
          </p:cNvPr>
          <p:cNvSpPr>
            <a:spLocks noGrp="1"/>
          </p:cNvSpPr>
          <p:nvPr/>
        </p:nvSpPr>
        <p:spPr>
          <a:xfrm>
            <a:off x="838200" y="2890838"/>
            <a:ext cx="10333038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30000"/>
              </a:lnSpc>
              <a:defRPr/>
            </a:pPr>
            <a:endParaRPr lang="en-US" altLang="en-US" sz="1700" b="1" dirty="0">
              <a:solidFill>
                <a:srgbClr val="FF0000"/>
              </a:solidFill>
              <a:latin typeface="SutonnyMJ" pitchFamily="2" charset="0"/>
              <a:cs typeface="SutonnyOMJ" pitchFamily="2" charset="0"/>
            </a:endParaRPr>
          </a:p>
          <a:p>
            <a:pPr algn="ctr" eaLnBrk="1" hangingPunct="1">
              <a:lnSpc>
                <a:spcPct val="20000"/>
              </a:lnSpc>
              <a:defRPr/>
            </a:pPr>
            <a:endParaRPr lang="en-US" altLang="en-US" sz="1700" b="1" dirty="0">
              <a:solidFill>
                <a:srgbClr val="0000CC"/>
              </a:solidFill>
              <a:latin typeface="SutonnyMJ" pitchFamily="2" charset="0"/>
              <a:cs typeface="SutonnyOMJ" pitchFamily="2" charset="0"/>
            </a:endParaRPr>
          </a:p>
          <a:p>
            <a:pPr algn="ctr" eaLnBrk="1" hangingPunct="1">
              <a:lnSpc>
                <a:spcPct val="20000"/>
              </a:lnSpc>
              <a:defRPr/>
            </a:pPr>
            <a:r>
              <a:rPr lang="en-US" altLang="en-US" sz="1700" b="1" dirty="0">
                <a:solidFill>
                  <a:srgbClr val="FF0000"/>
                </a:solidFill>
                <a:latin typeface="SutonnyMJ" pitchFamily="2" charset="0"/>
                <a:cs typeface="SutonnyOMJ" pitchFamily="2" charset="0"/>
              </a:rPr>
              <a:t> ¨</a:t>
            </a:r>
          </a:p>
          <a:p>
            <a:pPr algn="just" eaLnBrk="1" hangingPunct="1">
              <a:lnSpc>
                <a:spcPct val="20000"/>
              </a:lnSpc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SutonnyMJ" pitchFamily="2" charset="0"/>
                <a:cs typeface="SutonnyOMJ" pitchFamily="2" charset="0"/>
              </a:rPr>
              <a:t>  Bfvjy‡qkb-1</a:t>
            </a:r>
            <a:r>
              <a:rPr lang="en-US" altLang="en-US" sz="4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:</a:t>
            </a:r>
            <a:r>
              <a:rPr lang="en-US" altLang="en-US" sz="14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SutonnyMJ" pitchFamily="2" charset="0"/>
              </a:rPr>
              <a:t>cywó</a:t>
            </a:r>
            <a:r>
              <a:rPr lang="en-US" altLang="en-US" sz="24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wbivcËvq</a:t>
            </a:r>
            <a:r>
              <a:rPr lang="en-US" altLang="en-US" sz="24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4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¯^v¯’¨ </a:t>
            </a:r>
            <a:r>
              <a:rPr lang="en-US" altLang="en-US" sz="24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mgm¨v</a:t>
            </a:r>
            <a:r>
              <a:rPr lang="en-US" altLang="en-US" sz="24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jvN‡e</a:t>
            </a:r>
            <a:r>
              <a:rPr lang="en-US" altLang="en-US" sz="24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ivbœvq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Avgiv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wK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wK</a:t>
            </a:r>
            <a:r>
              <a:rPr lang="en-US" altLang="en-US" sz="2400" b="1" dirty="0">
                <a:solidFill>
                  <a:srgbClr val="CC04A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SutonnyMJ" pitchFamily="2" charset="0"/>
                <a:cs typeface="SutonnyOMJ" pitchFamily="2" charset="0"/>
              </a:rPr>
              <a:t>ˆ</a:t>
            </a:r>
            <a:r>
              <a:rPr lang="en-US" altLang="en-US" sz="2400" b="1" dirty="0" err="1">
                <a:solidFill>
                  <a:srgbClr val="FF0000"/>
                </a:solidFill>
                <a:latin typeface="SutonnyMJ" pitchFamily="2" charset="0"/>
                <a:cs typeface="SutonnyOMJ" pitchFamily="2" charset="0"/>
              </a:rPr>
              <a:t>KŠkj</a:t>
            </a:r>
            <a:r>
              <a:rPr lang="en-US" altLang="en-US" sz="2400" b="1" dirty="0">
                <a:solidFill>
                  <a:srgbClr val="FF0000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SutonnyMJ" pitchFamily="2" charset="0"/>
                <a:cs typeface="SutonnyOMJ" pitchFamily="2" charset="0"/>
              </a:rPr>
              <a:t>Aej</a:t>
            </a:r>
            <a:r>
              <a:rPr lang="en-US" altLang="en-US" sz="2400" b="1" dirty="0">
                <a:solidFill>
                  <a:srgbClr val="FF0000"/>
                </a:solidFill>
                <a:latin typeface="SutonnyMJ" pitchFamily="2" charset="0"/>
                <a:cs typeface="SutonnyOMJ" pitchFamily="2" charset="0"/>
              </a:rPr>
              <a:t>¤^b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Ki‡Z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cvwi</a:t>
            </a:r>
            <a:r>
              <a:rPr lang="en-US" altLang="en-US" sz="9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?</a:t>
            </a:r>
            <a:endParaRPr lang="en-US" altLang="en-US" sz="2400" b="1" dirty="0">
              <a:solidFill>
                <a:srgbClr val="CC04A1"/>
              </a:solidFill>
              <a:latin typeface="SutonnyMJ" pitchFamily="2" charset="0"/>
              <a:cs typeface="Arial" pitchFamily="34" charset="0"/>
            </a:endParaRPr>
          </a:p>
        </p:txBody>
      </p:sp>
      <p:sp>
        <p:nvSpPr>
          <p:cNvPr id="23" name="Heptagon 22">
            <a:extLst>
              <a:ext uri="{FF2B5EF4-FFF2-40B4-BE49-F238E27FC236}">
                <a16:creationId xmlns:a16="http://schemas.microsoft.com/office/drawing/2014/main" id="{FC3A2D3C-DD9C-5631-2164-BAEBD0808362}"/>
              </a:ext>
            </a:extLst>
          </p:cNvPr>
          <p:cNvSpPr/>
          <p:nvPr/>
        </p:nvSpPr>
        <p:spPr>
          <a:xfrm>
            <a:off x="11125200" y="3506788"/>
            <a:ext cx="914400" cy="838200"/>
          </a:xfrm>
          <a:prstGeom prst="hep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en-US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2F84B34-46E9-7A5B-72CD-4A313A404D07}"/>
              </a:ext>
            </a:extLst>
          </p:cNvPr>
          <p:cNvSpPr>
            <a:spLocks noGrp="1"/>
          </p:cNvSpPr>
          <p:nvPr/>
        </p:nvSpPr>
        <p:spPr>
          <a:xfrm>
            <a:off x="427038" y="3806825"/>
            <a:ext cx="10698162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30000"/>
              </a:lnSpc>
              <a:defRPr/>
            </a:pPr>
            <a:endParaRPr lang="en-US" altLang="en-US" sz="1700" b="1" dirty="0">
              <a:solidFill>
                <a:srgbClr val="FF0000"/>
              </a:solidFill>
              <a:latin typeface="SutonnyMJ" pitchFamily="2" charset="0"/>
              <a:cs typeface="SutonnyOMJ" pitchFamily="2" charset="0"/>
            </a:endParaRPr>
          </a:p>
          <a:p>
            <a:pPr algn="ctr" eaLnBrk="1" hangingPunct="1">
              <a:lnSpc>
                <a:spcPct val="20000"/>
              </a:lnSpc>
              <a:defRPr/>
            </a:pPr>
            <a:endParaRPr lang="en-US" altLang="en-US" sz="1700" b="1" dirty="0">
              <a:solidFill>
                <a:srgbClr val="FF0000"/>
              </a:solidFill>
              <a:latin typeface="SutonnyMJ" pitchFamily="2" charset="0"/>
              <a:cs typeface="SutonnyOMJ" pitchFamily="2" charset="0"/>
            </a:endParaRPr>
          </a:p>
          <a:p>
            <a:pPr algn="ctr" eaLnBrk="1" hangingPunct="1">
              <a:lnSpc>
                <a:spcPct val="20000"/>
              </a:lnSpc>
              <a:defRPr/>
            </a:pPr>
            <a:endParaRPr lang="en-US" altLang="en-US" sz="1700" b="1" dirty="0">
              <a:solidFill>
                <a:srgbClr val="FF0000"/>
              </a:solidFill>
              <a:latin typeface="SutonnyMJ" pitchFamily="2" charset="0"/>
              <a:cs typeface="SutonnyOMJ" pitchFamily="2" charset="0"/>
            </a:endParaRPr>
          </a:p>
          <a:p>
            <a:pPr algn="ctr" eaLnBrk="1" hangingPunct="1">
              <a:lnSpc>
                <a:spcPct val="20000"/>
              </a:lnSpc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SutonnyMJ" pitchFamily="2" charset="0"/>
                <a:cs typeface="SutonnyOMJ" pitchFamily="2" charset="0"/>
              </a:rPr>
              <a:t>Bfvjy‡qkb-2</a:t>
            </a:r>
            <a:r>
              <a:rPr lang="en-US" altLang="en-US" sz="24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SutonnyMJ" pitchFamily="2" charset="0"/>
              </a:rPr>
              <a:t>cywó</a:t>
            </a:r>
            <a:r>
              <a:rPr lang="en-US" altLang="en-US" sz="24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wbivcËvq</a:t>
            </a:r>
            <a:r>
              <a:rPr lang="en-US" altLang="en-US" sz="24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4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¯^v¯’¨ </a:t>
            </a:r>
            <a:r>
              <a:rPr lang="en-US" altLang="en-US" sz="24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mgm¨v</a:t>
            </a:r>
            <a:r>
              <a:rPr lang="en-US" altLang="en-US" sz="24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jvN‡e</a:t>
            </a:r>
            <a:r>
              <a:rPr lang="en-US" altLang="en-US" sz="24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,</a:t>
            </a:r>
            <a:r>
              <a:rPr lang="en-US" altLang="en-US" sz="11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Lvevi</a:t>
            </a:r>
            <a:r>
              <a:rPr lang="en-US" altLang="en-US" sz="24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ˆ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Zix‡Z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N‡i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Avgiv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wK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wK</a:t>
            </a:r>
            <a:r>
              <a:rPr lang="en-US" altLang="en-US" sz="2400" b="1" dirty="0">
                <a:solidFill>
                  <a:srgbClr val="CC04A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MJ" pitchFamily="2" charset="0"/>
                <a:cs typeface="SutonnyOMJ" pitchFamily="2" charset="0"/>
              </a:rPr>
              <a:t>Lvevi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MJ" pitchFamily="2" charset="0"/>
                <a:cs typeface="SutonnyOMJ" pitchFamily="2" charset="0"/>
              </a:rPr>
              <a:t>mgš^q</a:t>
            </a:r>
            <a:r>
              <a:rPr lang="en-US" altLang="en-US" sz="2400" b="1" dirty="0">
                <a:solidFill>
                  <a:srgbClr val="CC04A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Ki‡Z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cvwi</a:t>
            </a:r>
            <a:r>
              <a:rPr lang="en-US" altLang="en-US" sz="9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4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?</a:t>
            </a:r>
            <a:endParaRPr lang="en-US" altLang="en-US" sz="2400" b="1" dirty="0">
              <a:solidFill>
                <a:srgbClr val="CC04A1"/>
              </a:solidFill>
              <a:latin typeface="SutonnyMJ" pitchFamily="2" charset="0"/>
              <a:cs typeface="Arial" pitchFamily="34" charset="0"/>
            </a:endParaRPr>
          </a:p>
        </p:txBody>
      </p:sp>
      <p:sp>
        <p:nvSpPr>
          <p:cNvPr id="25" name="Heptagon 24">
            <a:extLst>
              <a:ext uri="{FF2B5EF4-FFF2-40B4-BE49-F238E27FC236}">
                <a16:creationId xmlns:a16="http://schemas.microsoft.com/office/drawing/2014/main" id="{8F49DEEF-1326-2EEA-F557-42EDC787B306}"/>
              </a:ext>
            </a:extLst>
          </p:cNvPr>
          <p:cNvSpPr/>
          <p:nvPr/>
        </p:nvSpPr>
        <p:spPr>
          <a:xfrm>
            <a:off x="11125200" y="4424363"/>
            <a:ext cx="914400" cy="838200"/>
          </a:xfrm>
          <a:prstGeom prst="hep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en-US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C721F0F-878D-129C-82E6-FB08B1F2FDFF}"/>
              </a:ext>
            </a:extLst>
          </p:cNvPr>
          <p:cNvSpPr>
            <a:spLocks noGrp="1"/>
          </p:cNvSpPr>
          <p:nvPr/>
        </p:nvSpPr>
        <p:spPr>
          <a:xfrm>
            <a:off x="228600" y="4767263"/>
            <a:ext cx="108966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just" eaLnBrk="1" hangingPunct="1">
              <a:lnSpc>
                <a:spcPct val="60000"/>
              </a:lnSpc>
              <a:defRPr/>
            </a:pPr>
            <a:endParaRPr lang="en-US" altLang="en-US" sz="1000" b="1" dirty="0">
              <a:solidFill>
                <a:srgbClr val="FF0000"/>
              </a:solidFill>
              <a:latin typeface="SutonnyMJ" pitchFamily="2" charset="0"/>
              <a:cs typeface="SutonnyOMJ" pitchFamily="2" charset="0"/>
            </a:endParaRPr>
          </a:p>
          <a:p>
            <a:pPr algn="just" eaLnBrk="1" hangingPunct="1">
              <a:lnSpc>
                <a:spcPct val="60000"/>
              </a:lnSpc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SutonnyMJ" pitchFamily="2" charset="0"/>
                <a:cs typeface="SutonnyOMJ" pitchFamily="2" charset="0"/>
              </a:rPr>
              <a:t> Bfvjy‡qkb-3</a:t>
            </a:r>
            <a:r>
              <a:rPr lang="en-US" altLang="en-US" sz="900" b="1" dirty="0">
                <a:solidFill>
                  <a:srgbClr val="FF0000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0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:</a:t>
            </a:r>
            <a:r>
              <a:rPr lang="en-US" altLang="en-US" sz="11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000" b="1" dirty="0" err="1">
                <a:solidFill>
                  <a:srgbClr val="D000A3"/>
                </a:solidFill>
                <a:latin typeface="SutonnyMJ" pitchFamily="2" charset="0"/>
                <a:cs typeface="Arial" charset="0"/>
              </a:rPr>
              <a:t>wek^e¨vcx</a:t>
            </a: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  <a:cs typeface="Arial" charset="0"/>
              </a:rPr>
              <a:t> ¯^v¯’¨ </a:t>
            </a:r>
            <a:r>
              <a:rPr lang="en-US" altLang="en-US" sz="2000" b="1" dirty="0" err="1">
                <a:solidFill>
                  <a:srgbClr val="D000A3"/>
                </a:solidFill>
                <a:latin typeface="SutonnyMJ" pitchFamily="2" charset="0"/>
                <a:cs typeface="Arial" charset="0"/>
              </a:rPr>
              <a:t>mgm¨v</a:t>
            </a:r>
            <a:r>
              <a:rPr lang="en-US" altLang="en-US" sz="2000" b="1" dirty="0">
                <a:solidFill>
                  <a:srgbClr val="D000A3"/>
                </a:solidFill>
                <a:latin typeface="SutonnyMJ" pitchFamily="2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utonnyMJ" pitchFamily="2" charset="0"/>
                <a:cs typeface="Arial" charset="0"/>
              </a:rPr>
              <a:t>cÖwZ‡iva</a:t>
            </a:r>
            <a:r>
              <a:rPr lang="en-US" sz="2000" b="1" dirty="0">
                <a:solidFill>
                  <a:srgbClr val="000000"/>
                </a:solidFill>
                <a:latin typeface="SutonnyMJ" pitchFamily="2" charset="0"/>
                <a:cs typeface="Arial" charset="0"/>
              </a:rPr>
              <a:t> I </a:t>
            </a:r>
            <a:r>
              <a:rPr lang="en-US" sz="2000" b="1" dirty="0" err="1">
                <a:solidFill>
                  <a:srgbClr val="000000"/>
                </a:solidFill>
                <a:latin typeface="SutonnyMJ" pitchFamily="2" charset="0"/>
                <a:cs typeface="Arial" charset="0"/>
              </a:rPr>
              <a:t>cÖwZKv‡i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China Study Based </a:t>
            </a:r>
            <a:r>
              <a:rPr lang="en-US" sz="2000" b="1" dirty="0">
                <a:solidFill>
                  <a:srgbClr val="D000A3"/>
                </a:solidFill>
                <a:latin typeface="Times New Roman" pitchFamily="18" charset="0"/>
                <a:cs typeface="Times New Roman" pitchFamily="18" charset="0"/>
              </a:rPr>
              <a:t>DIP</a:t>
            </a:r>
            <a:r>
              <a:rPr lang="en-US" sz="2000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 Diet Plan </a:t>
            </a:r>
            <a:r>
              <a:rPr lang="en-US" sz="2000" b="1" dirty="0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G </a:t>
            </a:r>
            <a:r>
              <a:rPr lang="en-US" sz="2000" b="1" dirty="0" err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wK</a:t>
            </a:r>
            <a:r>
              <a:rPr lang="en-US" sz="2000" b="1" dirty="0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 †L‡Z </a:t>
            </a:r>
            <a:r>
              <a:rPr lang="en-US" sz="2000" b="1" dirty="0" err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ejv</a:t>
            </a:r>
            <a:r>
              <a:rPr lang="en-US" sz="2000" b="1" dirty="0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n‡q‡Q</a:t>
            </a:r>
            <a:r>
              <a:rPr lang="en-US" sz="2000" b="1" dirty="0">
                <a:solidFill>
                  <a:srgbClr val="0101C5"/>
                </a:solidFill>
                <a:latin typeface="SutonnyMJ" pitchFamily="2" charset="0"/>
                <a:cs typeface="Times New Roman" pitchFamily="18" charset="0"/>
              </a:rPr>
              <a:t>?</a:t>
            </a:r>
            <a:endParaRPr lang="en-US" altLang="en-US" sz="2000" b="1" dirty="0">
              <a:solidFill>
                <a:srgbClr val="CC04A1"/>
              </a:solidFill>
              <a:latin typeface="SutonnyMJ" pitchFamily="2" charset="0"/>
              <a:cs typeface="Arial" charset="0"/>
            </a:endParaRPr>
          </a:p>
        </p:txBody>
      </p:sp>
      <p:sp>
        <p:nvSpPr>
          <p:cNvPr id="27" name="Heptagon 26">
            <a:extLst>
              <a:ext uri="{FF2B5EF4-FFF2-40B4-BE49-F238E27FC236}">
                <a16:creationId xmlns:a16="http://schemas.microsoft.com/office/drawing/2014/main" id="{F3AE7D32-2D37-F192-BA96-B566AB2DC59F}"/>
              </a:ext>
            </a:extLst>
          </p:cNvPr>
          <p:cNvSpPr/>
          <p:nvPr/>
        </p:nvSpPr>
        <p:spPr>
          <a:xfrm>
            <a:off x="11110913" y="5486400"/>
            <a:ext cx="928687" cy="838200"/>
          </a:xfrm>
          <a:prstGeom prst="hep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en-US" b="1" dirty="0">
                <a:solidFill>
                  <a:srgbClr val="0101C5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965E2FE-AB19-F6B6-62CF-A83F5348544A}"/>
              </a:ext>
            </a:extLst>
          </p:cNvPr>
          <p:cNvSpPr>
            <a:spLocks noGrp="1"/>
          </p:cNvSpPr>
          <p:nvPr/>
        </p:nvSpPr>
        <p:spPr>
          <a:xfrm>
            <a:off x="228600" y="5813425"/>
            <a:ext cx="10942638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just">
              <a:lnSpc>
                <a:spcPct val="60000"/>
              </a:lnSpc>
              <a:defRPr/>
            </a:pPr>
            <a:endParaRPr lang="en-US" altLang="en-US" sz="1050" b="1" dirty="0">
              <a:solidFill>
                <a:srgbClr val="FF0000"/>
              </a:solidFill>
              <a:latin typeface="SutonnyMJ" pitchFamily="2" charset="0"/>
              <a:cs typeface="SutonnyOMJ" pitchFamily="2" charset="0"/>
            </a:endParaRPr>
          </a:p>
          <a:p>
            <a:pPr algn="just">
              <a:lnSpc>
                <a:spcPct val="60000"/>
              </a:lnSpc>
              <a:defRPr/>
            </a:pPr>
            <a:r>
              <a:rPr lang="en-US" altLang="en-US" sz="2100" b="1" dirty="0">
                <a:solidFill>
                  <a:srgbClr val="FF0000"/>
                </a:solidFill>
                <a:latin typeface="SutonnyMJ" pitchFamily="2" charset="0"/>
                <a:cs typeface="SutonnyOMJ" pitchFamily="2" charset="0"/>
              </a:rPr>
              <a:t> Bfvjy‡qkb-4 </a:t>
            </a:r>
            <a:r>
              <a:rPr lang="en-US" altLang="en-US" sz="21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: </a:t>
            </a:r>
            <a:r>
              <a:rPr lang="en-US" altLang="en-US" sz="2000" b="1" dirty="0" err="1">
                <a:solidFill>
                  <a:schemeClr val="tx1"/>
                </a:solidFill>
                <a:latin typeface="SutonnyMJ" pitchFamily="2" charset="0"/>
                <a:cs typeface="SutonnyOMJ" pitchFamily="2" charset="0"/>
              </a:rPr>
              <a:t>wek^e¨vcx</a:t>
            </a:r>
            <a:r>
              <a:rPr lang="en-US" altLang="en-US" sz="2000" b="1" dirty="0">
                <a:solidFill>
                  <a:srgbClr val="00B050"/>
                </a:solidFill>
                <a:latin typeface="SutonnyMJ" pitchFamily="2" charset="0"/>
                <a:cs typeface="SutonnyOMJ" pitchFamily="2" charset="0"/>
              </a:rPr>
              <a:t>/</a:t>
            </a:r>
            <a:r>
              <a:rPr lang="en-US" altLang="en-US" sz="2000" b="1" dirty="0" err="1">
                <a:solidFill>
                  <a:schemeClr val="tx1"/>
                </a:solidFill>
                <a:latin typeface="SutonnyMJ" pitchFamily="2" charset="0"/>
                <a:cs typeface="SutonnyOMJ" pitchFamily="2" charset="0"/>
              </a:rPr>
              <a:t>RvZxq</a:t>
            </a:r>
            <a:r>
              <a:rPr lang="en-US" altLang="en-US" sz="2000" b="1" dirty="0">
                <a:solidFill>
                  <a:schemeClr val="tx1"/>
                </a:solidFill>
                <a:latin typeface="SutonnyMJ" pitchFamily="2" charset="0"/>
                <a:cs typeface="SutonnyOMJ" pitchFamily="2" charset="0"/>
              </a:rPr>
              <a:t> ¯^v¯’¨ </a:t>
            </a:r>
            <a:r>
              <a:rPr lang="en-US" altLang="en-US" sz="2000" b="1" dirty="0" err="1">
                <a:solidFill>
                  <a:schemeClr val="tx1"/>
                </a:solidFill>
                <a:latin typeface="SutonnyMJ" pitchFamily="2" charset="0"/>
                <a:cs typeface="SutonnyOMJ" pitchFamily="2" charset="0"/>
              </a:rPr>
              <a:t>mgm¨v</a:t>
            </a:r>
            <a:r>
              <a:rPr lang="en-US" altLang="en-US" sz="2000" b="1" dirty="0">
                <a:solidFill>
                  <a:schemeClr val="tx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SutonnyMJ" pitchFamily="2" charset="0"/>
                <a:cs typeface="SutonnyOMJ" pitchFamily="2" charset="0"/>
              </a:rPr>
              <a:t>DËi‡Y</a:t>
            </a:r>
            <a:r>
              <a:rPr lang="en-US" altLang="en-US" sz="2000" b="1" dirty="0">
                <a:solidFill>
                  <a:schemeClr val="tx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000" b="1" dirty="0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my¯’ _</a:t>
            </a:r>
            <a:r>
              <a:rPr lang="en-US" altLang="en-US" sz="2000" b="1" dirty="0" err="1">
                <a:solidFill>
                  <a:srgbClr val="0000CC"/>
                </a:solidFill>
                <a:latin typeface="SutonnyMJ" pitchFamily="2" charset="0"/>
                <a:cs typeface="SutonnyOMJ" pitchFamily="2" charset="0"/>
              </a:rPr>
              <a:t>vK‡Z</a:t>
            </a:r>
            <a:r>
              <a:rPr lang="en-US" altLang="en-US" sz="2000" b="1" dirty="0">
                <a:solidFill>
                  <a:srgbClr val="001626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20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mgwš^Z</a:t>
            </a:r>
            <a:r>
              <a:rPr lang="en-US" altLang="en-US" sz="20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20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cÖ‡qv‡M</a:t>
            </a:r>
            <a:r>
              <a:rPr lang="en-US" altLang="en-US" sz="20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2000" b="1" dirty="0" err="1">
                <a:solidFill>
                  <a:srgbClr val="CC04A1"/>
                </a:solidFill>
                <a:latin typeface="SutonnyMJ" pitchFamily="2" charset="0"/>
                <a:cs typeface="Arial" pitchFamily="34" charset="0"/>
                <a:sym typeface="Wingdings"/>
              </a:rPr>
              <a:t>kL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2000" b="1" dirty="0" err="1">
                <a:solidFill>
                  <a:srgbClr val="CC04A1"/>
                </a:solidFill>
                <a:latin typeface="SutonnyMJ" pitchFamily="2" charset="0"/>
                <a:cs typeface="Arial" pitchFamily="34" charset="0"/>
                <a:sym typeface="Wingdings"/>
              </a:rPr>
              <a:t>wn‡m‡e</a:t>
            </a:r>
            <a:r>
              <a:rPr lang="en-US" altLang="en-US" sz="20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20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wK</a:t>
            </a:r>
            <a:r>
              <a:rPr lang="en-US" altLang="en-US" sz="20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20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Ki‡Z</a:t>
            </a:r>
            <a:r>
              <a:rPr lang="en-US" altLang="en-US" sz="20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20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cvwi</a:t>
            </a:r>
            <a:r>
              <a:rPr lang="en-US" altLang="en-US" sz="20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 I </a:t>
            </a:r>
            <a:r>
              <a:rPr lang="en-US" altLang="en-US" sz="20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Zvi</a:t>
            </a:r>
            <a:r>
              <a:rPr lang="en-US" altLang="en-US" sz="20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  <a:sym typeface="Wingdings"/>
              </a:rPr>
              <a:t> </a:t>
            </a:r>
            <a:r>
              <a:rPr lang="en-US" altLang="en-US" sz="2000" b="1" dirty="0">
                <a:solidFill>
                  <a:srgbClr val="00B050"/>
                </a:solidFill>
                <a:latin typeface="SutonnyMJ" pitchFamily="2" charset="0"/>
                <a:cs typeface="Arial" pitchFamily="34" charset="0"/>
                <a:sym typeface="Wingdings"/>
              </a:rPr>
              <a:t>†hŠw³KZv </a:t>
            </a:r>
            <a:r>
              <a:rPr lang="en-US" altLang="en-US" sz="2000" b="1" dirty="0" err="1">
                <a:solidFill>
                  <a:srgbClr val="00B050"/>
                </a:solidFill>
                <a:latin typeface="SutonnyMJ" pitchFamily="2" charset="0"/>
                <a:cs typeface="Arial" pitchFamily="34" charset="0"/>
                <a:sym typeface="Wingdings"/>
              </a:rPr>
              <a:t>wK</a:t>
            </a:r>
            <a:r>
              <a:rPr lang="en-US" altLang="en-US" sz="2000" b="1" dirty="0">
                <a:solidFill>
                  <a:srgbClr val="00B050"/>
                </a:solidFill>
                <a:latin typeface="SutonnyMJ" pitchFamily="2" charset="0"/>
                <a:cs typeface="Arial" pitchFamily="34" charset="0"/>
                <a:sym typeface="Wingdings"/>
              </a:rPr>
              <a:t>?</a:t>
            </a:r>
            <a:endParaRPr lang="en-US" altLang="en-US" sz="2000" b="1" dirty="0">
              <a:solidFill>
                <a:schemeClr val="tx1"/>
              </a:solidFill>
              <a:latin typeface="SutonnyMJ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 autoUpdateAnimBg="0"/>
      <p:bldP spid="28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3C5ADC0-211D-43F0-1390-B9E81738A637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26274"/>
          <a:ext cx="11125200" cy="6716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6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245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4614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460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88966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6414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54726">
                <a:tc gridSpan="16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SutonnyMJ" pitchFamily="2" charset="0"/>
                        </a:rPr>
                        <a:t>                                                                            ‡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SutonnyMJ" pitchFamily="2" charset="0"/>
                        </a:rPr>
                        <a:t>hfv‡e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SutonnyMJ" pitchFamily="2" charset="0"/>
                        </a:rPr>
                        <a:t> -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SutonnyMJ" pitchFamily="2" charset="0"/>
                        </a:rPr>
                        <a:t>ïiæ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SutonnyMJ" pitchFamily="2" charset="0"/>
                        </a:rPr>
                        <a:t> I †kl 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000" b="1" dirty="0">
                        <a:effectLst/>
                        <a:latin typeface="SutonnyMJ" pitchFamily="2" charset="0"/>
                        <a:cs typeface="Times New Roman"/>
                      </a:endParaRPr>
                    </a:p>
                  </a:txBody>
                  <a:tcPr marL="6797" marR="6797" marT="679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59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000" b="1" dirty="0">
                        <a:effectLst/>
                        <a:latin typeface="SutonnyMJ" pitchFamily="2" charset="0"/>
                        <a:cs typeface="Times New Roman"/>
                      </a:endParaRPr>
                    </a:p>
                  </a:txBody>
                  <a:tcPr marL="6797" marR="6797" marT="6797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                        ‡</a:t>
                      </a:r>
                      <a:r>
                        <a:rPr lang="en-US" sz="2000" b="1" dirty="0" err="1"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mkb</a:t>
                      </a:r>
                      <a:endParaRPr lang="en-US" sz="2000" b="1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baseline="0" dirty="0">
                          <a:effectLst/>
                          <a:latin typeface="SutonnyMJ" pitchFamily="2" charset="0"/>
                        </a:rPr>
                        <a:t>                           </a:t>
                      </a:r>
                      <a:r>
                        <a:rPr lang="en-US" sz="2000" b="1" dirty="0" err="1">
                          <a:effectLst/>
                          <a:latin typeface="SutonnyMJ" pitchFamily="2" charset="0"/>
                        </a:rPr>
                        <a:t>jÿ</a:t>
                      </a:r>
                      <a:r>
                        <a:rPr lang="en-US" sz="2000" b="1" dirty="0">
                          <a:effectLst/>
                          <a:latin typeface="SutonnyMJ" pitchFamily="2" charset="0"/>
                        </a:rPr>
                        <a:t>¨</a:t>
                      </a:r>
                      <a:endParaRPr lang="en-US" sz="2000" b="1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vert="vert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gridSpan="5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SutonnyMJ" pitchFamily="2" charset="0"/>
                        </a:rPr>
                        <a:t>            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SutonnyMJ" pitchFamily="2" charset="0"/>
                        </a:rPr>
                        <a:t>Av‡jvPbv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SutonnyMJ" pitchFamily="2" charset="0"/>
                        </a:rPr>
                        <a:t>    Dc¯’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SutonnyMJ" pitchFamily="2" charset="0"/>
                        </a:rPr>
                        <a:t>vcbv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1400" b="1" baseline="0" dirty="0">
                          <a:solidFill>
                            <a:srgbClr val="002060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</a:rPr>
                        <a:t>cÖ‡qvM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SutonnyMJ" pitchFamily="2" charset="0"/>
                        </a:rPr>
                        <a:t>            </a:t>
                      </a:r>
                      <a:r>
                        <a:rPr lang="en-US" sz="2000" b="1" dirty="0" err="1">
                          <a:effectLst/>
                          <a:latin typeface="SutonnyMJ" pitchFamily="2" charset="0"/>
                        </a:rPr>
                        <a:t>KzBR</a:t>
                      </a:r>
                      <a:endParaRPr lang="en-US" sz="2000" b="1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SutonnyMJ" pitchFamily="2" charset="0"/>
                        </a:rPr>
                        <a:t>Bfvj</a:t>
                      </a:r>
                      <a:r>
                        <a:rPr lang="en-US" sz="2000" b="1" baseline="0" dirty="0" err="1">
                          <a:effectLst/>
                          <a:latin typeface="SutonnyMJ" pitchFamily="2" charset="0"/>
                        </a:rPr>
                        <a:t>y†q</a:t>
                      </a:r>
                      <a:r>
                        <a:rPr lang="en-US" sz="2000" b="1" dirty="0" err="1">
                          <a:effectLst/>
                          <a:latin typeface="SutonnyMJ" pitchFamily="2" charset="0"/>
                        </a:rPr>
                        <a:t>kb</a:t>
                      </a:r>
                      <a:endParaRPr lang="en-US" sz="2000" b="1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200" b="1" dirty="0">
                        <a:effectLst/>
                        <a:latin typeface="SutonnyMJ" pitchFamily="2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SutonnyMJ" pitchFamily="2" charset="0"/>
                        </a:rPr>
                        <a:t>AR©b</a:t>
                      </a:r>
                      <a:endParaRPr lang="en-US" sz="2000" b="1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61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b="1" dirty="0">
                        <a:effectLst/>
                        <a:latin typeface="SutonnyMJ" pitchFamily="2" charset="0"/>
                        <a:cs typeface="Times New Roman"/>
                      </a:endParaRPr>
                    </a:p>
                  </a:txBody>
                  <a:tcPr marL="6797" marR="6797" marT="6797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defRPr/>
                      </a:pPr>
                      <a:r>
                        <a:rPr lang="en-US" altLang="en-US" sz="2400" b="1" dirty="0" err="1">
                          <a:solidFill>
                            <a:srgbClr val="0101C5"/>
                          </a:solidFill>
                          <a:latin typeface="SutonnyMJ" pitchFamily="2" charset="0"/>
                          <a:cs typeface="Arial" pitchFamily="34" charset="0"/>
                        </a:rPr>
                        <a:t>cywó</a:t>
                      </a:r>
                      <a:r>
                        <a:rPr lang="en-US" altLang="en-US" sz="2400" b="1" dirty="0">
                          <a:solidFill>
                            <a:srgbClr val="0101C5"/>
                          </a:solidFill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lang="en-US" altLang="en-US" sz="2400" b="1" dirty="0" err="1">
                          <a:solidFill>
                            <a:srgbClr val="0101C5"/>
                          </a:solidFill>
                          <a:latin typeface="SutonnyMJ" pitchFamily="2" charset="0"/>
                          <a:cs typeface="Arial" pitchFamily="34" charset="0"/>
                        </a:rPr>
                        <a:t>e¨e</a:t>
                      </a:r>
                      <a:r>
                        <a:rPr lang="en-US" altLang="en-US" sz="2400" b="1" dirty="0">
                          <a:solidFill>
                            <a:srgbClr val="0101C5"/>
                          </a:solidFill>
                          <a:latin typeface="SutonnyMJ" pitchFamily="2" charset="0"/>
                          <a:cs typeface="Arial" pitchFamily="34" charset="0"/>
                        </a:rPr>
                        <a:t>¯’</a:t>
                      </a:r>
                      <a:r>
                        <a:rPr lang="en-US" altLang="en-US" sz="2400" b="1" dirty="0" err="1">
                          <a:solidFill>
                            <a:srgbClr val="0101C5"/>
                          </a:solidFill>
                          <a:latin typeface="SutonnyMJ" pitchFamily="2" charset="0"/>
                          <a:cs typeface="Arial" pitchFamily="34" charset="0"/>
                        </a:rPr>
                        <a:t>vcbv</a:t>
                      </a:r>
                      <a:endParaRPr lang="en-US" altLang="en-US" sz="2400" b="1" dirty="0">
                        <a:solidFill>
                          <a:srgbClr val="0101C5"/>
                        </a:solidFill>
                        <a:latin typeface="SutonnyMJ" pitchFamily="2" charset="0"/>
                        <a:cs typeface="Arial" pitchFamily="34" charset="0"/>
                      </a:endParaRPr>
                    </a:p>
                    <a:p>
                      <a:pPr algn="ctr" eaLnBrk="1" hangingPunct="1">
                        <a:defRPr/>
                      </a:pPr>
                      <a:r>
                        <a:rPr lang="en-US" altLang="en-US" sz="2400" b="1" dirty="0">
                          <a:solidFill>
                            <a:srgbClr val="7030A0"/>
                          </a:solidFill>
                          <a:latin typeface="SutonnyMJ" pitchFamily="2" charset="0"/>
                          <a:cs typeface="Arial" pitchFamily="34" charset="0"/>
                        </a:rPr>
                        <a:t> :</a:t>
                      </a:r>
                    </a:p>
                    <a:p>
                      <a:pPr algn="ctr" eaLnBrk="1" hangingPunct="1">
                        <a:defRPr/>
                      </a:pPr>
                      <a:r>
                        <a:rPr lang="en-US" altLang="en-US" sz="2400" b="1" dirty="0">
                          <a:solidFill>
                            <a:srgbClr val="CC04A1"/>
                          </a:solidFill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lang="en-US" altLang="en-US" sz="2000" b="1" dirty="0">
                          <a:solidFill>
                            <a:srgbClr val="CC04A1"/>
                          </a:solidFill>
                          <a:latin typeface="SutonnyMJ" pitchFamily="2" charset="0"/>
                          <a:cs typeface="Arial" pitchFamily="34" charset="0"/>
                        </a:rPr>
                        <a:t>‰`</a:t>
                      </a:r>
                      <a:r>
                        <a:rPr lang="en-US" altLang="en-US" sz="2000" b="1" dirty="0" err="1">
                          <a:solidFill>
                            <a:srgbClr val="CC04A1"/>
                          </a:solidFill>
                          <a:latin typeface="SutonnyMJ" pitchFamily="2" charset="0"/>
                          <a:cs typeface="Arial" pitchFamily="34" charset="0"/>
                        </a:rPr>
                        <a:t>wnK</a:t>
                      </a:r>
                      <a:r>
                        <a:rPr lang="en-US" altLang="en-US" sz="2000" b="1" baseline="0" dirty="0">
                          <a:solidFill>
                            <a:srgbClr val="CC04A1"/>
                          </a:solidFill>
                          <a:latin typeface="SutonnyMJ" pitchFamily="2" charset="0"/>
                          <a:cs typeface="Arial" pitchFamily="34" charset="0"/>
                        </a:rPr>
                        <a:t> my¯’</a:t>
                      </a:r>
                      <a:r>
                        <a:rPr lang="en-US" altLang="en-US" sz="2000" b="1" baseline="0" dirty="0" err="1">
                          <a:solidFill>
                            <a:srgbClr val="CC04A1"/>
                          </a:solidFill>
                          <a:latin typeface="SutonnyMJ" pitchFamily="2" charset="0"/>
                          <a:cs typeface="Arial" pitchFamily="34" charset="0"/>
                        </a:rPr>
                        <a:t>Zv</a:t>
                      </a:r>
                      <a:endParaRPr lang="en-US" altLang="en-US" sz="2000" b="1" dirty="0">
                        <a:solidFill>
                          <a:srgbClr val="D000A3"/>
                        </a:solidFill>
                        <a:latin typeface="SutonnyMJ" pitchFamily="2" charset="0"/>
                        <a:cs typeface="Arial" pitchFamily="34" charset="0"/>
                      </a:endParaRPr>
                    </a:p>
                  </a:txBody>
                  <a:tcPr marL="6797" marR="6797" marT="6797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0000CC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vert="vert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</a:rPr>
                        <a:t>M‡elYvjä</a:t>
                      </a:r>
                      <a:r>
                        <a:rPr lang="en-US" sz="2000" b="1" dirty="0"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</a:rPr>
                        <a:t> Z_¨</a:t>
                      </a:r>
                      <a:endParaRPr lang="en-US" sz="2000" b="1" dirty="0">
                        <a:solidFill>
                          <a:srgbClr val="D000A3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vert="vert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</a:rPr>
                        <a:t>ev¯Í‡e</a:t>
                      </a:r>
                      <a:r>
                        <a:rPr lang="en-US" sz="2000" b="1" dirty="0"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</a:rPr>
                        <a:t>cÖ‡qvM‡hvM</a:t>
                      </a:r>
                      <a:r>
                        <a:rPr lang="en-US" sz="2000" b="1" dirty="0"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</a:rPr>
                        <a:t>¨</a:t>
                      </a:r>
                      <a:endParaRPr lang="en-US" sz="2000" b="1" dirty="0">
                        <a:solidFill>
                          <a:srgbClr val="0101C5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vert="vert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baseline="0" dirty="0"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mwµq</a:t>
                      </a:r>
                      <a:r>
                        <a:rPr lang="en-US" sz="2000" b="1" baseline="0" dirty="0">
                          <a:solidFill>
                            <a:srgbClr val="00B050"/>
                          </a:solidFill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B050"/>
                          </a:solidFill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AskMÖnYg~jK</a:t>
                      </a:r>
                      <a:endParaRPr lang="en-US" sz="2000" b="1" dirty="0">
                        <a:solidFill>
                          <a:srgbClr val="D000A3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vert="vert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</a:rPr>
                        <a:t>    </a:t>
                      </a:r>
                      <a:r>
                        <a:rPr lang="en-US" sz="2000" b="1" dirty="0" err="1"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</a:rPr>
                        <a:t>Aa¨vqwfwËK</a:t>
                      </a:r>
                      <a:r>
                        <a:rPr lang="en-US" sz="2000" b="1" dirty="0"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</a:rPr>
                        <a:t>Av‡jvPbv</a:t>
                      </a:r>
                      <a:r>
                        <a:rPr lang="en-US" sz="2000" b="1" dirty="0"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</a:rPr>
                        <a:t>I</a:t>
                      </a:r>
                      <a:r>
                        <a:rPr lang="en-US" sz="2000" b="1" dirty="0"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</a:rPr>
                        <a:t>mvigg</a:t>
                      </a:r>
                      <a:r>
                        <a:rPr lang="en-US" sz="2000" b="1" dirty="0"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</a:rPr>
                        <a:t>©</a:t>
                      </a:r>
                      <a:endParaRPr lang="en-US" sz="2000" b="1" dirty="0">
                        <a:solidFill>
                          <a:srgbClr val="0101C5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vert="vert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</a:rPr>
                        <a:t>c¨KwUK¨vj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</a:rPr>
                        <a:t>/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</a:rPr>
                        <a:t>wfwWI</a:t>
                      </a:r>
                      <a:endParaRPr lang="en-US" sz="2000" b="1" dirty="0">
                        <a:solidFill>
                          <a:srgbClr val="0000CC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vert="vert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</a:rPr>
                        <a:t>‡</a:t>
                      </a:r>
                      <a:r>
                        <a:rPr lang="en-US" sz="2000" b="1" dirty="0" err="1"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</a:rPr>
                        <a:t>evaMg</a:t>
                      </a:r>
                      <a:r>
                        <a:rPr lang="en-US" sz="2000" b="1" dirty="0"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</a:rPr>
                        <a:t>¨ </a:t>
                      </a:r>
                      <a:r>
                        <a:rPr lang="en-US" sz="2000" b="1" dirty="0" err="1"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</a:rPr>
                        <a:t>fvlv</a:t>
                      </a:r>
                      <a:endParaRPr lang="en-US" sz="2000" b="1" dirty="0">
                        <a:solidFill>
                          <a:srgbClr val="D000A3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vert="vert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b="1" dirty="0"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</a:rPr>
                        <a:t>   </a:t>
                      </a:r>
                      <a:r>
                        <a:rPr lang="en-US" sz="2000" b="1" dirty="0" err="1"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</a:rPr>
                        <a:t>bZzbZ</a:t>
                      </a:r>
                      <a:r>
                        <a:rPr lang="en-US" sz="2000" b="1" dirty="0"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</a:rPr>
                        <a:t>¡</a:t>
                      </a:r>
                      <a:r>
                        <a:rPr lang="en-US" sz="2000" b="1" dirty="0"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</a:rPr>
                        <a:t>,</a:t>
                      </a:r>
                      <a:r>
                        <a:rPr lang="en-US" sz="2000" b="1" dirty="0" err="1"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</a:rPr>
                        <a:t>Kvh©Ki</a:t>
                      </a:r>
                      <a:r>
                        <a:rPr lang="en-US" sz="2000" b="1" baseline="0" dirty="0"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900" b="1" baseline="0" dirty="0"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</a:rPr>
                        <a:t>¯</a:t>
                      </a:r>
                      <a:r>
                        <a:rPr lang="en-US" sz="2000" b="1" dirty="0" err="1"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</a:rPr>
                        <a:t>øvBW</a:t>
                      </a:r>
                      <a:endParaRPr lang="en-US" sz="2000" b="1" dirty="0">
                        <a:solidFill>
                          <a:srgbClr val="CC04A1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vert="vert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b="1" baseline="0" dirty="0"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</a:rPr>
                        <a:t>   </a:t>
                      </a:r>
                      <a:r>
                        <a:rPr lang="en-US" sz="2000" b="1" baseline="0" dirty="0" err="1"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</a:rPr>
                        <a:t>h_vh</a:t>
                      </a:r>
                      <a:r>
                        <a:rPr lang="en-US" sz="2000" b="1" baseline="0" dirty="0"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</a:rPr>
                        <a:t>_ </a:t>
                      </a:r>
                      <a:r>
                        <a:rPr lang="en-US" sz="2000" b="1" baseline="0" dirty="0" err="1"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</a:rPr>
                        <a:t>cÖ¯ÍywZ</a:t>
                      </a:r>
                      <a:r>
                        <a:rPr lang="en-US" sz="100" b="1" baseline="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400" b="1" baseline="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</a:rPr>
                        <a:t>I</a:t>
                      </a:r>
                      <a:r>
                        <a:rPr lang="en-US" sz="400" b="1" baseline="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100" b="1" baseline="0" dirty="0"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</a:rPr>
                        <a:t>mgqÁvb</a:t>
                      </a:r>
                      <a:endParaRPr lang="en-US" sz="2000" b="1" dirty="0">
                        <a:solidFill>
                          <a:srgbClr val="D000A3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vert="vert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</a:rPr>
                        <a:t>mgwš^Z</a:t>
                      </a:r>
                      <a:r>
                        <a:rPr lang="en-US" sz="2000" b="1" baseline="0" dirty="0"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</a:rPr>
                        <a:t>cÖ‡qvM</a:t>
                      </a:r>
                      <a:r>
                        <a:rPr lang="en-US" sz="2000" b="1" dirty="0"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endParaRPr lang="en-US" sz="2000" b="1" dirty="0">
                        <a:solidFill>
                          <a:srgbClr val="0000CC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vert="vert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</a:rPr>
                        <a:t>ch</a:t>
                      </a:r>
                      <a:r>
                        <a:rPr lang="en-US" sz="2000" b="1" dirty="0"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</a:rPr>
                        <a:t>©‡</a:t>
                      </a:r>
                      <a:r>
                        <a:rPr lang="en-US" sz="2000" b="1" dirty="0" err="1"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</a:rPr>
                        <a:t>eÿY</a:t>
                      </a:r>
                      <a:r>
                        <a:rPr lang="en-US" sz="2000" b="1" dirty="0"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</a:rPr>
                        <a:t>kxU</a:t>
                      </a:r>
                      <a:endParaRPr lang="en-US" sz="2000" b="1" dirty="0">
                        <a:solidFill>
                          <a:srgbClr val="D000A3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vert="vert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0000CC"/>
                        </a:solidFill>
                        <a:effectLst/>
                        <a:latin typeface="SutonnyMJ" pitchFamily="2" charset="0"/>
                        <a:cs typeface="Times New Roman"/>
                      </a:endParaRPr>
                    </a:p>
                  </a:txBody>
                  <a:tcPr marL="6797" marR="6797" marT="6797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0000CC"/>
                        </a:solidFill>
                        <a:effectLst/>
                        <a:latin typeface="SutonnyMJ" pitchFamily="2" charset="0"/>
                        <a:cs typeface="Times New Roman"/>
                      </a:endParaRPr>
                    </a:p>
                  </a:txBody>
                  <a:tcPr marL="6797" marR="6797" marT="6797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0000CC"/>
                        </a:solidFill>
                        <a:effectLst/>
                        <a:latin typeface="SutonnyMJ" pitchFamily="2" charset="0"/>
                        <a:cs typeface="Times New Roman"/>
                      </a:endParaRPr>
                    </a:p>
                  </a:txBody>
                  <a:tcPr marL="6797" marR="6797" marT="6797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</a:rPr>
                        <a:t>     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</a:rPr>
                        <a:t>wi‡m©vm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</a:rPr>
                        <a:t>cvm©b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</a:rPr>
                        <a:t>G¨v‡mm‡g›U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endParaRPr lang="en-US" sz="2000" b="1" dirty="0">
                        <a:solidFill>
                          <a:srgbClr val="7030A0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vert="vert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baseline="0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</a:rPr>
                        <a:t>Aa¨vq-1 : </a:t>
                      </a:r>
                      <a:r>
                        <a:rPr lang="en-US" sz="1600" b="1" dirty="0" err="1">
                          <a:effectLst/>
                          <a:latin typeface="SutonnyMJ" pitchFamily="2" charset="0"/>
                        </a:rPr>
                        <a:t>cywógvb</a:t>
                      </a:r>
                      <a:r>
                        <a:rPr lang="en-US" sz="1600" b="1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</a:rPr>
                        <a:t>I</a:t>
                      </a:r>
                      <a:r>
                        <a:rPr lang="en-US" sz="1600" b="1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SutonnyMJ" pitchFamily="2" charset="0"/>
                        </a:rPr>
                        <a:t>K¨vjwi</a:t>
                      </a:r>
                      <a:r>
                        <a:rPr lang="en-US" sz="1600" b="1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SutonnyMJ" pitchFamily="2" charset="0"/>
                        </a:rPr>
                        <a:t>wbY©q</a:t>
                      </a:r>
                      <a:r>
                        <a:rPr lang="en-US" sz="1600" b="1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SutonnyMJ" pitchFamily="2" charset="0"/>
                        </a:rPr>
                        <a:t>mnR</a:t>
                      </a:r>
                      <a:r>
                        <a:rPr lang="en-US" sz="1600" b="1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SutonnyMJ" pitchFamily="2" charset="0"/>
                        </a:rPr>
                        <a:t>c×wZ</a:t>
                      </a:r>
                      <a:endParaRPr lang="en-US" sz="1600" b="1" dirty="0">
                        <a:effectLst/>
                        <a:latin typeface="SutonnyMJ" pitchFamily="2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</a:rPr>
                        <a:t>Aa¨vq-2 :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altLang="en-US" sz="1600" b="1" dirty="0">
                          <a:solidFill>
                            <a:schemeClr val="tx1"/>
                          </a:solidFill>
                          <a:latin typeface="SutonnyMJ" pitchFamily="2" charset="0"/>
                          <a:cs typeface="SutonnyOMJ" pitchFamily="2" charset="0"/>
                          <a:sym typeface="Symbol"/>
                        </a:rPr>
                        <a:t>¯^v¯’¨ </a:t>
                      </a:r>
                      <a:r>
                        <a:rPr lang="en-US" altLang="en-US" sz="1600" b="1" dirty="0" err="1">
                          <a:solidFill>
                            <a:schemeClr val="tx1"/>
                          </a:solidFill>
                          <a:latin typeface="SutonnyMJ" pitchFamily="2" charset="0"/>
                          <a:cs typeface="SutonnyOMJ" pitchFamily="2" charset="0"/>
                          <a:sym typeface="Symbol"/>
                        </a:rPr>
                        <a:t>mgm¨v</a:t>
                      </a:r>
                      <a:r>
                        <a:rPr lang="en-US" altLang="en-US" sz="1600" b="1" dirty="0">
                          <a:solidFill>
                            <a:schemeClr val="tx1"/>
                          </a:solidFill>
                          <a:latin typeface="SutonnyMJ" pitchFamily="2" charset="0"/>
                          <a:cs typeface="SutonnyOMJ" pitchFamily="2" charset="0"/>
                          <a:sym typeface="Symbol"/>
                        </a:rPr>
                        <a:t> </a:t>
                      </a:r>
                      <a:r>
                        <a:rPr lang="en-US" altLang="en-US" sz="1600" b="1" dirty="0">
                          <a:solidFill>
                            <a:srgbClr val="CC04A1"/>
                          </a:solidFill>
                          <a:latin typeface="SutonnyMJ" pitchFamily="2" charset="0"/>
                          <a:cs typeface="SutonnyOMJ" pitchFamily="2" charset="0"/>
                        </a:rPr>
                        <a:t>I </a:t>
                      </a:r>
                      <a:r>
                        <a:rPr lang="en-US" altLang="en-US" sz="1600" b="1" dirty="0" err="1">
                          <a:solidFill>
                            <a:srgbClr val="CC04A1"/>
                          </a:solidFill>
                          <a:latin typeface="SutonnyMJ" pitchFamily="2" charset="0"/>
                          <a:cs typeface="SutonnyOMJ" pitchFamily="2" charset="0"/>
                        </a:rPr>
                        <a:t>cywó</a:t>
                      </a:r>
                      <a:r>
                        <a:rPr lang="en-US" altLang="en-US" sz="1600" b="1" dirty="0">
                          <a:solidFill>
                            <a:srgbClr val="CC04A1"/>
                          </a:solidFill>
                          <a:latin typeface="SutonnyMJ" pitchFamily="2" charset="0"/>
                          <a:cs typeface="SutonnyOMJ" pitchFamily="2" charset="0"/>
                        </a:rPr>
                        <a:t> </a:t>
                      </a:r>
                      <a:r>
                        <a:rPr lang="en-US" altLang="en-US" sz="1600" b="1" dirty="0">
                          <a:solidFill>
                            <a:srgbClr val="FF01E1"/>
                          </a:solidFill>
                          <a:latin typeface="SutonnyMJ" pitchFamily="2" charset="0"/>
                          <a:cs typeface="Arial" pitchFamily="34" charset="0"/>
                        </a:rPr>
                        <a:t>:</a:t>
                      </a:r>
                      <a:r>
                        <a:rPr lang="en-US" altLang="en-US" sz="1600" b="1" dirty="0">
                          <a:solidFill>
                            <a:schemeClr val="tx1"/>
                          </a:solidFill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lang="en-US" altLang="en-US" sz="1600" b="1" dirty="0" err="1">
                          <a:solidFill>
                            <a:schemeClr val="tx1"/>
                          </a:solidFill>
                          <a:latin typeface="SutonnyMJ" pitchFamily="2" charset="0"/>
                          <a:cs typeface="Arial" pitchFamily="34" charset="0"/>
                        </a:rPr>
                        <a:t>DËi‡Y</a:t>
                      </a:r>
                      <a:r>
                        <a:rPr lang="en-US" altLang="en-US" sz="1600" b="1" dirty="0">
                          <a:solidFill>
                            <a:schemeClr val="tx1"/>
                          </a:solidFill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lang="en-US" altLang="en-US" sz="1600" b="1" dirty="0">
                          <a:solidFill>
                            <a:srgbClr val="7D438D"/>
                          </a:solidFill>
                          <a:latin typeface="SutonnyMJ" pitchFamily="2" charset="0"/>
                          <a:cs typeface="SutonnyOMJ" pitchFamily="2" charset="0"/>
                        </a:rPr>
                        <a:t>4 †</a:t>
                      </a:r>
                      <a:r>
                        <a:rPr lang="en-US" altLang="en-US" sz="1600" b="1" dirty="0" err="1">
                          <a:solidFill>
                            <a:srgbClr val="7D438D"/>
                          </a:solidFill>
                          <a:latin typeface="SutonnyMJ" pitchFamily="2" charset="0"/>
                          <a:cs typeface="SutonnyOMJ" pitchFamily="2" charset="0"/>
                        </a:rPr>
                        <a:t>dvm</a:t>
                      </a:r>
                      <a:r>
                        <a:rPr lang="en-US" altLang="en-US" sz="1600" b="1" dirty="0">
                          <a:solidFill>
                            <a:srgbClr val="7D438D"/>
                          </a:solidFill>
                          <a:latin typeface="SutonnyMJ" pitchFamily="2" charset="0"/>
                          <a:cs typeface="SutonnyOMJ" pitchFamily="2" charset="0"/>
                        </a:rPr>
                        <a:t>©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</a:t>
                      </a: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A</a:t>
                      </a:r>
                      <a:r>
                        <a:rPr lang="en-US" sz="1600" b="1" dirty="0" err="1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¨vjKvjvBb</a:t>
                      </a:r>
                      <a:r>
                        <a:rPr lang="en-US" sz="1600" b="1" baseline="0" dirty="0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 I </a:t>
                      </a:r>
                      <a:r>
                        <a:rPr lang="en-US" sz="1600" b="1" baseline="0" dirty="0" err="1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G¨vwmwWK</a:t>
                      </a:r>
                      <a:r>
                        <a:rPr lang="en-US" sz="1600" b="1" baseline="0" dirty="0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600" b="1" baseline="0" dirty="0" err="1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Lvevi</a:t>
                      </a:r>
                      <a:r>
                        <a:rPr lang="en-US" sz="1600" b="1" baseline="0" dirty="0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,</a:t>
                      </a:r>
                      <a:r>
                        <a:rPr lang="en-US" sz="700" b="1" baseline="0" dirty="0">
                          <a:solidFill>
                            <a:srgbClr val="0101C5"/>
                          </a:solidFill>
                          <a:latin typeface="SutonnyMJ" pitchFamily="2" charset="0"/>
                        </a:rPr>
                        <a:t> </a:t>
                      </a:r>
                      <a:r>
                        <a:rPr lang="en-US" sz="1600" b="1" baseline="0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my¯’</a:t>
                      </a:r>
                      <a:r>
                        <a:rPr lang="en-US" sz="1600" b="1" baseline="0" dirty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Zv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SutonnyMJ" pitchFamily="2" charset="0"/>
                        </a:rPr>
                        <a:t>?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SutonnyOMJ" pitchFamily="2" charset="0"/>
                      </a:endParaRPr>
                    </a:p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effectLst/>
                          <a:latin typeface="SutonnyMJ" pitchFamily="2" charset="0"/>
                        </a:rPr>
                        <a:t> - </a:t>
                      </a:r>
                      <a:r>
                        <a:rPr lang="en-US" sz="1600" b="1" dirty="0" err="1">
                          <a:effectLst/>
                          <a:latin typeface="SutonnyMJ" pitchFamily="2" charset="0"/>
                        </a:rPr>
                        <a:t>Lv</a:t>
                      </a:r>
                      <a:r>
                        <a:rPr lang="en-US" sz="1600" b="1" dirty="0">
                          <a:effectLst/>
                          <a:latin typeface="SutonnyMJ" pitchFamily="2" charset="0"/>
                        </a:rPr>
                        <a:t>`¨ </a:t>
                      </a:r>
                      <a:r>
                        <a:rPr lang="en-US" sz="1600" b="1" dirty="0" err="1">
                          <a:effectLst/>
                          <a:latin typeface="SutonnyMJ" pitchFamily="2" charset="0"/>
                        </a:rPr>
                        <a:t>wbivcËv</a:t>
                      </a:r>
                      <a:r>
                        <a:rPr lang="en-US" sz="1600" b="1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SutonnyMJ" pitchFamily="2" charset="0"/>
                        </a:rPr>
                        <a:t>Z_v</a:t>
                      </a:r>
                      <a:r>
                        <a:rPr lang="en-US" sz="1600" b="1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SutonnyMJ" pitchFamily="2" charset="0"/>
                        </a:rPr>
                        <a:t>cywó¸Y</a:t>
                      </a:r>
                      <a:r>
                        <a:rPr lang="en-US" sz="1600" b="1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SutonnyMJ" pitchFamily="2" charset="0"/>
                        </a:rPr>
                        <a:t>evov‡Z</a:t>
                      </a:r>
                      <a:r>
                        <a:rPr lang="en-US" sz="1600" b="1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SutonnyMJ" pitchFamily="2" charset="0"/>
                        </a:rPr>
                        <a:t>ivbœvi</a:t>
                      </a:r>
                      <a:r>
                        <a:rPr lang="en-US" sz="1600" b="1" dirty="0">
                          <a:effectLst/>
                          <a:latin typeface="SutonnyMJ" pitchFamily="2" charset="0"/>
                        </a:rPr>
                        <a:t> 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SutonnyMJ" pitchFamily="2" charset="0"/>
                        </a:rPr>
                        <a:t>    ˆ</a:t>
                      </a:r>
                      <a:r>
                        <a:rPr lang="en-US" sz="1600" b="1" dirty="0" err="1">
                          <a:effectLst/>
                          <a:latin typeface="SutonnyMJ" pitchFamily="2" charset="0"/>
                        </a:rPr>
                        <a:t>KŠkj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</a:rPr>
                        <a:t>/</a:t>
                      </a:r>
                      <a:r>
                        <a:rPr lang="en-US" sz="1600" b="1" dirty="0" err="1">
                          <a:effectLst/>
                          <a:latin typeface="SutonnyMJ" pitchFamily="2" charset="0"/>
                        </a:rPr>
                        <a:t>mgš^q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</a:rPr>
                        <a:t>/</a:t>
                      </a:r>
                      <a:r>
                        <a:rPr lang="en-US" sz="1600" b="1" dirty="0" err="1">
                          <a:effectLst/>
                          <a:latin typeface="SutonnyMJ" pitchFamily="2" charset="0"/>
                        </a:rPr>
                        <a:t>nR‡g</a:t>
                      </a:r>
                      <a:r>
                        <a:rPr lang="en-US" sz="1600" b="1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SutonnyMJ" pitchFamily="2" charset="0"/>
                        </a:rPr>
                        <a:t>mnvqK</a:t>
                      </a:r>
                      <a:r>
                        <a:rPr lang="en-US" sz="1600" b="1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SutonnyMJ" pitchFamily="2" charset="0"/>
                        </a:rPr>
                        <a:t>Dcv`vb</a:t>
                      </a:r>
                      <a:endParaRPr lang="en-US" sz="1600" b="1" dirty="0">
                        <a:effectLst/>
                        <a:latin typeface="SutonnyMJ" pitchFamily="2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SutonnyMJ" pitchFamily="2" charset="0"/>
                        </a:rPr>
                        <a:t> 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</a:rPr>
                        <a:t>Aa¨vq-3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0101C5"/>
                          </a:solidFill>
                          <a:latin typeface="SutonnyMJ" pitchFamily="2" charset="0"/>
                          <a:cs typeface="SutonnyOMJ" pitchFamily="2" charset="0"/>
                        </a:rPr>
                        <a:t>- `</a:t>
                      </a:r>
                      <a:r>
                        <a:rPr lang="en-US" sz="1400" b="1" dirty="0" err="1">
                          <a:solidFill>
                            <a:srgbClr val="0101C5"/>
                          </a:solidFill>
                          <a:latin typeface="SutonnyMJ" pitchFamily="2" charset="0"/>
                          <a:cs typeface="SutonnyOMJ" pitchFamily="2" charset="0"/>
                        </a:rPr>
                        <a:t>xN©Rxex</a:t>
                      </a:r>
                      <a:r>
                        <a:rPr lang="en-US" sz="1400" b="1" dirty="0">
                          <a:solidFill>
                            <a:srgbClr val="0101C5"/>
                          </a:solidFill>
                          <a:latin typeface="SutonnyMJ" pitchFamily="2" charset="0"/>
                          <a:cs typeface="SutonnyOMJ" pitchFamily="2" charset="0"/>
                        </a:rPr>
                        <a:t> †ivMgy³ </a:t>
                      </a:r>
                      <a:r>
                        <a:rPr lang="en-US" sz="1400" b="1" dirty="0" err="1">
                          <a:solidFill>
                            <a:srgbClr val="0101C5"/>
                          </a:solidFill>
                          <a:latin typeface="SutonnyMJ" pitchFamily="2" charset="0"/>
                          <a:cs typeface="SutonnyOMJ" pitchFamily="2" charset="0"/>
                        </a:rPr>
                        <a:t>RvwZ‡Mvwó</a:t>
                      </a:r>
                      <a:r>
                        <a:rPr lang="en-US" sz="1400" b="1" dirty="0">
                          <a:solidFill>
                            <a:srgbClr val="0101C5"/>
                          </a:solidFill>
                          <a:latin typeface="SutonnyMJ" pitchFamily="2" charset="0"/>
                          <a:cs typeface="SutonnyOMJ" pitchFamily="2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CC0000"/>
                          </a:solidFill>
                          <a:latin typeface="SutonnyMJ" pitchFamily="2" charset="0"/>
                          <a:cs typeface="SutonnyOMJ" pitchFamily="2" charset="0"/>
                        </a:rPr>
                        <a:t>I </a:t>
                      </a:r>
                      <a:r>
                        <a:rPr lang="en-US" sz="1400" b="1" dirty="0" err="1">
                          <a:solidFill>
                            <a:srgbClr val="CC0000"/>
                          </a:solidFill>
                          <a:latin typeface="SutonnyMJ" pitchFamily="2" charset="0"/>
                          <a:cs typeface="SutonnyOMJ" pitchFamily="2" charset="0"/>
                        </a:rPr>
                        <a:t>Lv</a:t>
                      </a:r>
                      <a:r>
                        <a:rPr lang="en-US" sz="1400" b="1" dirty="0">
                          <a:solidFill>
                            <a:srgbClr val="CC0000"/>
                          </a:solidFill>
                          <a:latin typeface="SutonnyMJ" pitchFamily="2" charset="0"/>
                          <a:cs typeface="SutonnyOMJ" pitchFamily="2" charset="0"/>
                        </a:rPr>
                        <a:t>`¨</a:t>
                      </a:r>
                      <a:r>
                        <a:rPr lang="en-US" sz="1400" b="1" dirty="0" err="1">
                          <a:solidFill>
                            <a:srgbClr val="CC0000"/>
                          </a:solidFill>
                          <a:latin typeface="SutonnyMJ" pitchFamily="2" charset="0"/>
                          <a:cs typeface="SutonnyOMJ" pitchFamily="2" charset="0"/>
                        </a:rPr>
                        <a:t>vfvm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SutonnyMJ" pitchFamily="2" charset="0"/>
                      </a:endParaRPr>
                    </a:p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effectLst/>
                          <a:latin typeface="SutonnyMJ" pitchFamily="2" charset="0"/>
                        </a:rPr>
                        <a:t> - ‡</a:t>
                      </a:r>
                      <a:r>
                        <a:rPr lang="en-US" sz="1600" b="1" dirty="0" err="1">
                          <a:effectLst/>
                          <a:latin typeface="SutonnyMJ" pitchFamily="2" charset="0"/>
                        </a:rPr>
                        <a:t>ivM</a:t>
                      </a:r>
                      <a:r>
                        <a:rPr lang="en-US" sz="1600" b="1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SutonnyMJ" pitchFamily="2" charset="0"/>
                        </a:rPr>
                        <a:t>wbqš¿K</a:t>
                      </a:r>
                      <a:r>
                        <a:rPr lang="en-US" sz="1600" b="1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SutonnyMJ" pitchFamily="2" charset="0"/>
                        </a:rPr>
                        <a:t>Wv‡qU</a:t>
                      </a:r>
                      <a:r>
                        <a:rPr lang="en-US" sz="1600" b="1" dirty="0">
                          <a:effectLst/>
                          <a:latin typeface="SutonnyMJ" pitchFamily="2" charset="0"/>
                        </a:rPr>
                        <a:t> + 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effectLst/>
                          <a:latin typeface="SutonnyMJ" pitchFamily="2" charset="0"/>
                        </a:rPr>
                        <a:t>MÖvwf‡Ukb</a:t>
                      </a:r>
                      <a:r>
                        <a:rPr lang="en-US" sz="1600" b="1" baseline="0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SutonnyMJ" pitchFamily="2" charset="0"/>
                        </a:rPr>
                        <a:t>cøvb</a:t>
                      </a:r>
                      <a:r>
                        <a:rPr lang="en-US" sz="1400" b="1" dirty="0">
                          <a:effectLst/>
                          <a:latin typeface="SutonnyMJ" pitchFamily="2" charset="0"/>
                        </a:rPr>
                        <a:t>+</a:t>
                      </a:r>
                    </a:p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</a:rPr>
                        <a:t>Aa¨vq-4</a:t>
                      </a:r>
                      <a:endParaRPr lang="en-US" sz="1600" b="1" dirty="0">
                        <a:effectLst/>
                        <a:latin typeface="SutonnyMJ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US" altLang="en-US" sz="1600" b="1" dirty="0">
                          <a:solidFill>
                            <a:srgbClr val="00B050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</a:t>
                      </a:r>
                      <a:r>
                        <a:rPr lang="en-US" altLang="en-US" sz="1000" b="1" dirty="0">
                          <a:solidFill>
                            <a:srgbClr val="00B050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lang="en-US" altLang="en-US" sz="1600" b="1" dirty="0" err="1">
                          <a:solidFill>
                            <a:srgbClr val="D000A3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wdwRK¨vj</a:t>
                      </a:r>
                      <a:r>
                        <a:rPr lang="en-US" altLang="en-US" sz="1600" b="1" dirty="0">
                          <a:solidFill>
                            <a:srgbClr val="D000A3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lang="en-US" altLang="en-US" sz="1600" b="1" dirty="0" err="1">
                          <a:solidFill>
                            <a:srgbClr val="D000A3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wdU‡bm-gyf‡g›U</a:t>
                      </a:r>
                      <a:r>
                        <a:rPr lang="en-US" altLang="en-US" sz="1600" b="1" baseline="0" dirty="0">
                          <a:solidFill>
                            <a:srgbClr val="D000A3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I </a:t>
                      </a:r>
                      <a:r>
                        <a:rPr lang="en-US" altLang="en-US" sz="1600" b="1" dirty="0" err="1">
                          <a:solidFill>
                            <a:srgbClr val="D000A3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e¨vjvÝ</a:t>
                      </a:r>
                      <a:endParaRPr lang="en-US" sz="1600" b="1" dirty="0">
                        <a:effectLst/>
                        <a:latin typeface="SutonnyMJ" pitchFamily="2" charset="0"/>
                      </a:endParaRPr>
                    </a:p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</a:rPr>
                        <a:t> 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</a:rPr>
                        <a:t>Aa¨vq-5</a:t>
                      </a:r>
                      <a:endParaRPr lang="en-US" sz="1400" b="1" dirty="0">
                        <a:effectLst/>
                        <a:latin typeface="SutonnyMJ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US" altLang="en-US" sz="1400" b="1" dirty="0">
                          <a:solidFill>
                            <a:srgbClr val="00B050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</a:t>
                      </a:r>
                      <a:r>
                        <a:rPr lang="en-US" altLang="en-US" sz="900" b="1" dirty="0">
                          <a:solidFill>
                            <a:srgbClr val="00B050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lang="en-US" altLang="en-US" sz="1400" b="1" dirty="0" err="1">
                          <a:solidFill>
                            <a:srgbClr val="D000A3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mgwš^Z</a:t>
                      </a:r>
                      <a:r>
                        <a:rPr lang="en-US" altLang="en-US" sz="1400" b="1" dirty="0">
                          <a:solidFill>
                            <a:srgbClr val="D000A3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lang="en-US" altLang="en-US" sz="1400" b="1" dirty="0" err="1">
                          <a:solidFill>
                            <a:srgbClr val="D000A3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cÖ‡qvM</a:t>
                      </a:r>
                      <a:r>
                        <a:rPr lang="en-US" altLang="en-US" sz="1400" b="1" dirty="0">
                          <a:solidFill>
                            <a:srgbClr val="D000A3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lang="en-US" altLang="en-US" sz="1400" b="1" dirty="0">
                          <a:solidFill>
                            <a:srgbClr val="7030A0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I</a:t>
                      </a:r>
                      <a:r>
                        <a:rPr lang="en-US" altLang="en-US" sz="1400" b="1" dirty="0">
                          <a:solidFill>
                            <a:srgbClr val="FF01E1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lang="en-US" altLang="en-US" sz="1400" b="1" dirty="0" err="1">
                          <a:solidFill>
                            <a:srgbClr val="D000A3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ch</a:t>
                      </a:r>
                      <a:r>
                        <a:rPr lang="en-US" altLang="en-US" sz="1400" b="1" dirty="0">
                          <a:solidFill>
                            <a:srgbClr val="D000A3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©‡</a:t>
                      </a:r>
                      <a:r>
                        <a:rPr lang="en-US" altLang="en-US" sz="1400" b="1" dirty="0" err="1">
                          <a:solidFill>
                            <a:srgbClr val="D000A3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eÿY</a:t>
                      </a:r>
                      <a:r>
                        <a:rPr lang="en-US" altLang="en-US" sz="1400" b="1" dirty="0">
                          <a:solidFill>
                            <a:srgbClr val="D000A3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lang="en-US" altLang="en-US" sz="1400" b="1" dirty="0" err="1">
                          <a:solidFill>
                            <a:srgbClr val="D000A3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kxU</a:t>
                      </a:r>
                      <a:r>
                        <a:rPr lang="en-US" altLang="en-US" sz="1400" b="1" dirty="0">
                          <a:solidFill>
                            <a:srgbClr val="D000A3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, </a:t>
                      </a:r>
                      <a:r>
                        <a:rPr lang="en-US" altLang="en-US" sz="1100" b="1" dirty="0" err="1">
                          <a:solidFill>
                            <a:srgbClr val="00B0F0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mgwš^Z</a:t>
                      </a:r>
                      <a:r>
                        <a:rPr lang="en-US" altLang="en-US" sz="1100" b="1" dirty="0">
                          <a:solidFill>
                            <a:srgbClr val="00B0F0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lang="en-US" altLang="en-US" sz="1100" b="1" dirty="0" err="1">
                          <a:solidFill>
                            <a:srgbClr val="00B0F0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cÖ‡qvM</a:t>
                      </a:r>
                      <a:r>
                        <a:rPr lang="en-US" altLang="en-US" sz="1100" b="1" dirty="0">
                          <a:solidFill>
                            <a:srgbClr val="00B0F0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 ˆ</a:t>
                      </a:r>
                      <a:r>
                        <a:rPr lang="en-US" altLang="en-US" sz="1100" b="1" dirty="0" err="1">
                          <a:solidFill>
                            <a:srgbClr val="00B0F0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KŠkj</a:t>
                      </a:r>
                      <a:r>
                        <a:rPr lang="en-US" altLang="en-US" sz="1100" b="1" dirty="0">
                          <a:solidFill>
                            <a:srgbClr val="00B0F0"/>
                          </a:solidFill>
                          <a:latin typeface="SutonnyMJ" pitchFamily="2" charset="0"/>
                          <a:cs typeface="Arial" pitchFamily="34" charset="0"/>
                          <a:sym typeface="Wingdings"/>
                        </a:rPr>
                        <a:t> </a:t>
                      </a:r>
                      <a:r>
                        <a:rPr lang="en-US" altLang="en-US" sz="1400" b="1" dirty="0">
                          <a:solidFill>
                            <a:srgbClr val="00B050"/>
                          </a:solidFill>
                          <a:latin typeface="SutonnyMJ" pitchFamily="2" charset="0"/>
                          <a:cs typeface="Times New Roman" pitchFamily="18" charset="0"/>
                          <a:sym typeface="Wingdings"/>
                        </a:rPr>
                        <a:t></a:t>
                      </a:r>
                      <a:r>
                        <a:rPr lang="en-US" altLang="en-US" sz="1400" b="1" dirty="0">
                          <a:solidFill>
                            <a:srgbClr val="FF0000"/>
                          </a:solidFill>
                          <a:latin typeface="SutonnyMJ" pitchFamily="2" charset="0"/>
                          <a:cs typeface="Times New Roman" pitchFamily="18" charset="0"/>
                        </a:rPr>
                        <a:t>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SutonnyMJ" pitchFamily="2" charset="0"/>
                        <a:cs typeface="Arial" pitchFamily="34" charset="0"/>
                      </a:endParaRPr>
                    </a:p>
                  </a:txBody>
                  <a:tcPr marL="6797" marR="6797" marT="6797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en-US" sz="2000" b="0" dirty="0">
                          <a:effectLst/>
                          <a:latin typeface="SutonnyMJ" pitchFamily="2" charset="0"/>
                          <a:ea typeface="Calibri"/>
                          <a:cs typeface="Times New Roman"/>
                          <a:sym typeface="Wingdings"/>
                        </a:rPr>
                        <a:t>  </a:t>
                      </a:r>
                      <a:endParaRPr lang="en-US" sz="2000" b="0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en-US" sz="2000" b="0" dirty="0">
                          <a:effectLst/>
                          <a:latin typeface="SutonnyMJ" pitchFamily="2" charset="0"/>
                          <a:ea typeface="Calibri"/>
                          <a:cs typeface="Times New Roman"/>
                          <a:sym typeface="Wingdings"/>
                        </a:rPr>
                        <a:t>  </a:t>
                      </a:r>
                      <a:endParaRPr lang="en-US" sz="2000" b="0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2000" b="0" dirty="0">
                          <a:effectLst/>
                          <a:latin typeface="SutonnyMJ" pitchFamily="2" charset="0"/>
                          <a:ea typeface="Calibri"/>
                          <a:cs typeface="Times New Roman"/>
                          <a:sym typeface="Wingdings"/>
                        </a:rPr>
                        <a:t> 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2000" b="0" dirty="0">
                          <a:effectLst/>
                          <a:latin typeface="SutonnyMJ" pitchFamily="2" charset="0"/>
                          <a:ea typeface="Calibri"/>
                          <a:cs typeface="Times New Roman"/>
                          <a:sym typeface="Wingdings"/>
                        </a:rPr>
                        <a:t> </a:t>
                      </a:r>
                      <a:endParaRPr lang="en-US" sz="2000" b="0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endParaRPr lang="en-US" sz="2000" b="1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en-US" sz="2000" b="0" dirty="0">
                          <a:effectLst/>
                          <a:latin typeface="SutonnyMJ" pitchFamily="2" charset="0"/>
                          <a:ea typeface="Calibri"/>
                          <a:cs typeface="Times New Roman"/>
                          <a:sym typeface="Wingdings"/>
                        </a:rPr>
                        <a:t>   </a:t>
                      </a:r>
                      <a:endParaRPr lang="en-US" sz="2000" b="0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en-US" sz="2000" b="0" dirty="0">
                          <a:effectLst/>
                          <a:latin typeface="SutonnyMJ" pitchFamily="2" charset="0"/>
                          <a:ea typeface="Calibri"/>
                          <a:cs typeface="Times New Roman"/>
                          <a:sym typeface="Wingdings"/>
                        </a:rPr>
                        <a:t>  </a:t>
                      </a:r>
                      <a:endParaRPr lang="en-US" sz="2000" b="0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en-US" sz="2000" b="0" dirty="0">
                          <a:effectLst/>
                          <a:latin typeface="SutonnyMJ" pitchFamily="2" charset="0"/>
                          <a:ea typeface="Calibri"/>
                          <a:cs typeface="Times New Roman"/>
                          <a:sym typeface="Wingdings"/>
                        </a:rPr>
                        <a:t>  </a:t>
                      </a:r>
                      <a:endParaRPr lang="en-US" sz="2000" b="0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en-US" sz="2000" b="0" dirty="0">
                          <a:effectLst/>
                          <a:latin typeface="SutonnyMJ" pitchFamily="2" charset="0"/>
                          <a:ea typeface="Calibri"/>
                          <a:cs typeface="Times New Roman"/>
                          <a:sym typeface="Wingdings"/>
                        </a:rPr>
                        <a:t>  </a:t>
                      </a:r>
                      <a:endParaRPr lang="en-US" sz="2000" b="0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en-US" sz="2000" b="0" dirty="0">
                          <a:effectLst/>
                          <a:latin typeface="SutonnyMJ" pitchFamily="2" charset="0"/>
                          <a:ea typeface="Calibri"/>
                          <a:cs typeface="Times New Roman"/>
                          <a:sym typeface="Wingdings"/>
                        </a:rPr>
                        <a:t>  </a:t>
                      </a:r>
                      <a:endParaRPr lang="en-US" sz="2000" b="0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en-US" sz="2000" b="0" dirty="0">
                          <a:effectLst/>
                          <a:latin typeface="SutonnyMJ" pitchFamily="2" charset="0"/>
                          <a:ea typeface="Calibri"/>
                          <a:cs typeface="Times New Roman"/>
                          <a:sym typeface="Wingdings"/>
                        </a:rPr>
                        <a:t>   </a:t>
                      </a:r>
                      <a:endParaRPr lang="en-US" sz="2000" b="0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en-US" sz="2000" b="0" dirty="0">
                          <a:effectLst/>
                          <a:latin typeface="SutonnyMJ" pitchFamily="2" charset="0"/>
                          <a:ea typeface="Calibri"/>
                          <a:cs typeface="Times New Roman"/>
                          <a:sym typeface="Wingdings"/>
                        </a:rPr>
                        <a:t>  </a:t>
                      </a:r>
                      <a:endParaRPr lang="en-US" sz="2000" b="0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en-US" sz="2000" b="0" dirty="0">
                          <a:effectLst/>
                          <a:latin typeface="SutonnyMJ" pitchFamily="2" charset="0"/>
                          <a:ea typeface="Calibri"/>
                          <a:cs typeface="Times New Roman"/>
                          <a:sym typeface="Wingdings"/>
                        </a:rPr>
                        <a:t> </a:t>
                      </a:r>
                      <a:endParaRPr lang="en-US" sz="2000" b="0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en-US" sz="2000" b="0" dirty="0">
                          <a:effectLst/>
                          <a:latin typeface="SutonnyMJ" pitchFamily="2" charset="0"/>
                          <a:ea typeface="Calibri"/>
                          <a:cs typeface="Times New Roman"/>
                          <a:sym typeface="Wingdings"/>
                        </a:rPr>
                        <a:t>   </a:t>
                      </a:r>
                      <a:endParaRPr lang="en-US" sz="2000" b="0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SutonnyMJ" pitchFamily="2" charset="0"/>
                          <a:ea typeface="Calibri"/>
                          <a:cs typeface="Times New Roman"/>
                        </a:rPr>
                        <a:t>      +</a:t>
                      </a:r>
                    </a:p>
                  </a:txBody>
                  <a:tcPr marL="6797" marR="6797" marT="6797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797" marR="6797" marT="6797" marB="0" anchor="ctr">
                    <a:blipFill rotWithShape="1">
                      <a:blip r:embed="rId3"/>
                      <a:stretch>
                        <a:fillRect l="-1707843" t="-84274" b="-35282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33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 err="1"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</a:rPr>
                        <a:t>cÖwkÿYv_x</a:t>
                      </a:r>
                      <a:r>
                        <a:rPr lang="en-US" sz="1900" b="1" dirty="0"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</a:rPr>
                        <a:t>©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900" b="1" dirty="0"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</a:rPr>
                        <a:t>G¨v‡mm‡g›U</a:t>
                      </a:r>
                      <a:r>
                        <a:rPr lang="en-US" sz="1900" b="1" dirty="0"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endParaRPr lang="en-US" sz="1900" b="1" dirty="0">
                        <a:solidFill>
                          <a:srgbClr val="7030A0"/>
                        </a:solidFill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vert="vert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 dirty="0">
                          <a:effectLst/>
                          <a:latin typeface="SutonnyMJ" pitchFamily="2" charset="0"/>
                          <a:cs typeface="Times New Roman"/>
                        </a:rPr>
                        <a:t>                       </a:t>
                      </a:r>
                      <a:r>
                        <a:rPr lang="en-US" sz="2600" b="1" dirty="0">
                          <a:effectLst/>
                          <a:latin typeface="SutonnyMJ" pitchFamily="2" charset="0"/>
                          <a:cs typeface="Times New Roman"/>
                        </a:rPr>
                        <a:t>"</a:t>
                      </a:r>
                    </a:p>
                  </a:txBody>
                  <a:tcPr marL="6797" marR="6797" marT="679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1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effectLst/>
                          <a:latin typeface="SutonnyMJ" pitchFamily="2" charset="0"/>
                        </a:rPr>
                        <a:t>     </a:t>
                      </a:r>
                      <a:r>
                        <a:rPr lang="en-US" sz="2000" b="1" dirty="0" err="1">
                          <a:effectLst/>
                          <a:latin typeface="SutonnyMJ" pitchFamily="2" charset="0"/>
                        </a:rPr>
                        <a:t>Dc‡ii</a:t>
                      </a:r>
                      <a:r>
                        <a:rPr lang="en-US" sz="2000" b="1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SutonnyMJ" pitchFamily="2" charset="0"/>
                        </a:rPr>
                        <a:t>cÖwZwU</a:t>
                      </a:r>
                      <a:r>
                        <a:rPr lang="en-US" sz="2000" b="1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SutonnyMJ" pitchFamily="2" charset="0"/>
                        </a:rPr>
                        <a:t>av‡c</a:t>
                      </a:r>
                      <a:r>
                        <a:rPr lang="en-US" sz="2000" b="1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</a:rPr>
                        <a:t>cÖwkÿYv_x©MY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</a:rPr>
                        <a:t>mwµq</a:t>
                      </a:r>
                      <a:r>
                        <a:rPr lang="en-US" sz="2000" b="1" baseline="0" dirty="0"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SutonnyMJ" pitchFamily="2" charset="0"/>
                        </a:rPr>
                        <a:t>I</a:t>
                      </a:r>
                      <a:r>
                        <a:rPr lang="en-US" sz="2000" b="1" baseline="0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</a:rPr>
                        <a:t>g‡bvhvMx</a:t>
                      </a:r>
                      <a:r>
                        <a:rPr lang="en-US" sz="2000" b="1" dirty="0">
                          <a:effectLst/>
                          <a:latin typeface="SutonnyMJ" pitchFamily="2" charset="0"/>
                        </a:rPr>
                        <a:t>   </a:t>
                      </a:r>
                      <a:r>
                        <a:rPr lang="en-US" sz="2000" b="1" baseline="0" dirty="0">
                          <a:effectLst/>
                          <a:latin typeface="SutonnyMJ" pitchFamily="2" charset="0"/>
                        </a:rPr>
                        <a:t>   </a:t>
                      </a:r>
                      <a:endParaRPr lang="en-US" sz="2000" b="1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SutonnyMJ" pitchFamily="2" charset="0"/>
                        </a:rPr>
                        <a:t>  </a:t>
                      </a:r>
                      <a:r>
                        <a:rPr lang="en-US" sz="1100" b="1" dirty="0">
                          <a:effectLst/>
                          <a:latin typeface="SutonnyMJ" pitchFamily="2" charset="0"/>
                        </a:rPr>
                        <a:t> </a:t>
                      </a:r>
                      <a:r>
                        <a:rPr lang="en-US" sz="2000" b="1" dirty="0">
                          <a:effectLst/>
                          <a:latin typeface="SutonnyMJ" pitchFamily="2" charset="0"/>
                        </a:rPr>
                        <a:t>+</a:t>
                      </a:r>
                      <a:endParaRPr lang="en-US" sz="2000" b="1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SutonnyMJ" pitchFamily="2" charset="0"/>
                        </a:rPr>
                        <a:t>     +</a:t>
                      </a:r>
                      <a:endParaRPr lang="en-US" sz="2000" b="1" dirty="0">
                        <a:effectLst/>
                        <a:latin typeface="SutonnyMJ" pitchFamily="2" charset="0"/>
                        <a:ea typeface="Calibri"/>
                        <a:cs typeface="Times New Roman"/>
                      </a:endParaRPr>
                    </a:p>
                  </a:txBody>
                  <a:tcPr marL="6797" marR="6797" marT="679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797" marR="6797" marT="6797" marB="0" anchor="ctr">
                    <a:blipFill rotWithShape="1">
                      <a:blip r:embed="rId3"/>
                      <a:stretch>
                        <a:fillRect l="-1707843" t="-522286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F0B02ACF-3675-7769-23CA-A5C49C859FB4}"/>
              </a:ext>
            </a:extLst>
          </p:cNvPr>
          <p:cNvSpPr/>
          <p:nvPr/>
        </p:nvSpPr>
        <p:spPr>
          <a:xfrm>
            <a:off x="6413500" y="2578100"/>
            <a:ext cx="76200" cy="4603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7B2507FD-28F5-6F2F-29D1-BC8AA4103C47}"/>
              </a:ext>
            </a:extLst>
          </p:cNvPr>
          <p:cNvSpPr/>
          <p:nvPr/>
        </p:nvSpPr>
        <p:spPr>
          <a:xfrm>
            <a:off x="6794500" y="2473325"/>
            <a:ext cx="76200" cy="4603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6CD87965-9DEE-29BC-5AFF-4A68C49E480C}"/>
              </a:ext>
            </a:extLst>
          </p:cNvPr>
          <p:cNvSpPr/>
          <p:nvPr/>
        </p:nvSpPr>
        <p:spPr>
          <a:xfrm>
            <a:off x="8788400" y="2824163"/>
            <a:ext cx="76200" cy="46037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B6C5C90A-34CD-ADA9-193C-0662FC149062}"/>
              </a:ext>
            </a:extLst>
          </p:cNvPr>
          <p:cNvSpPr/>
          <p:nvPr/>
        </p:nvSpPr>
        <p:spPr>
          <a:xfrm>
            <a:off x="8366125" y="2527300"/>
            <a:ext cx="76200" cy="4603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3A52A08B-54A1-1A1F-8E9F-3E8EDAC67886}"/>
              </a:ext>
            </a:extLst>
          </p:cNvPr>
          <p:cNvSpPr/>
          <p:nvPr/>
        </p:nvSpPr>
        <p:spPr>
          <a:xfrm>
            <a:off x="8786813" y="3001963"/>
            <a:ext cx="76200" cy="46037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BB8E751-F42A-3D10-3616-DCF7AE950391}"/>
              </a:ext>
            </a:extLst>
          </p:cNvPr>
          <p:cNvSpPr/>
          <p:nvPr/>
        </p:nvSpPr>
        <p:spPr>
          <a:xfrm>
            <a:off x="11195050" y="5945188"/>
            <a:ext cx="415925" cy="228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endParaRPr lang="en-US" b="1" dirty="0">
              <a:solidFill>
                <a:srgbClr val="D000A3"/>
              </a:solidFill>
              <a:latin typeface="SutonnyMJ" pitchFamily="2" charset="0"/>
            </a:endParaRPr>
          </a:p>
          <a:p>
            <a:pPr algn="just" eaLnBrk="1" hangingPunct="1">
              <a:defRPr/>
            </a:pPr>
            <a:r>
              <a:rPr lang="en-US" sz="1400" b="1" dirty="0">
                <a:solidFill>
                  <a:srgbClr val="D000A3"/>
                </a:solidFill>
                <a:latin typeface="SutonnyMJ" pitchFamily="2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SutonnyMJ" pitchFamily="2" charset="0"/>
              </a:rPr>
              <a:t>100</a:t>
            </a:r>
            <a:endParaRPr lang="en-US" b="1" dirty="0">
              <a:solidFill>
                <a:srgbClr val="FF0000"/>
              </a:solidFill>
              <a:latin typeface="SutonnyMJ" pitchFamily="2" charset="0"/>
              <a:ea typeface="Calibri"/>
              <a:cs typeface="Times New Roman"/>
            </a:endParaRPr>
          </a:p>
          <a:p>
            <a:pPr algn="just" eaLnBrk="1" hangingPunct="1">
              <a:defRPr/>
            </a:pPr>
            <a:endParaRPr lang="en-US" dirty="0"/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186D5ECB-05EF-712F-4D40-DF04B6562D64}"/>
              </a:ext>
            </a:extLst>
          </p:cNvPr>
          <p:cNvSpPr/>
          <p:nvPr/>
        </p:nvSpPr>
        <p:spPr>
          <a:xfrm>
            <a:off x="4953000" y="6442075"/>
            <a:ext cx="4724400" cy="263525"/>
          </a:xfrm>
          <a:prstGeom prst="flowChartTermina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>
              <a:defRPr/>
            </a:pP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Extra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Ordenary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Mark</a:t>
            </a:r>
            <a:r>
              <a:rPr lang="en-US" sz="9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Strongly Agree</a:t>
            </a:r>
          </a:p>
          <a:p>
            <a:pPr algn="just">
              <a:defRPr/>
            </a:pPr>
            <a:endParaRPr lang="en-US" sz="3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95EFEAF-CD24-E252-F130-F668C23D2C2B}"/>
              </a:ext>
            </a:extLst>
          </p:cNvPr>
          <p:cNvSpPr/>
          <p:nvPr/>
        </p:nvSpPr>
        <p:spPr>
          <a:xfrm>
            <a:off x="8734425" y="3122613"/>
            <a:ext cx="182563" cy="18415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1E1"/>
              </a:solidFill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1788D65-B25E-F4ED-1527-527997B269B1}"/>
              </a:ext>
            </a:extLst>
          </p:cNvPr>
          <p:cNvSpPr/>
          <p:nvPr/>
        </p:nvSpPr>
        <p:spPr>
          <a:xfrm>
            <a:off x="6781800" y="2667000"/>
            <a:ext cx="182563" cy="18415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1E1"/>
              </a:solidFill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CE40DC9-8889-9FAE-A00D-77ADADE1CEAF}"/>
              </a:ext>
            </a:extLst>
          </p:cNvPr>
          <p:cNvSpPr/>
          <p:nvPr/>
        </p:nvSpPr>
        <p:spPr>
          <a:xfrm>
            <a:off x="7404100" y="2438400"/>
            <a:ext cx="182563" cy="18415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1E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9F368D4-BFE0-12CF-314B-D4206C7CEF1F}"/>
              </a:ext>
            </a:extLst>
          </p:cNvPr>
          <p:cNvGraphicFramePr>
            <a:graphicFrameLocks noGrp="1"/>
          </p:cNvGraphicFramePr>
          <p:nvPr/>
        </p:nvGraphicFramePr>
        <p:xfrm>
          <a:off x="-30163" y="6591300"/>
          <a:ext cx="12166601" cy="190500"/>
        </p:xfrm>
        <a:graphic>
          <a:graphicData uri="http://schemas.openxmlformats.org/drawingml/2006/table">
            <a:tbl>
              <a:tblPr/>
              <a:tblGrid>
                <a:gridCol w="2433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3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3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3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3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5310" name="Picture 9">
            <a:extLst>
              <a:ext uri="{FF2B5EF4-FFF2-40B4-BE49-F238E27FC236}">
                <a16:creationId xmlns:a16="http://schemas.microsoft.com/office/drawing/2014/main" id="{DA900E89-F56C-731A-F2D6-B4B77529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712788"/>
            <a:ext cx="50419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8">
            <a:extLst>
              <a:ext uri="{FF2B5EF4-FFF2-40B4-BE49-F238E27FC236}">
                <a16:creationId xmlns:a16="http://schemas.microsoft.com/office/drawing/2014/main" id="{5682AB21-941F-9956-C69C-5406F62C5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5973763"/>
            <a:ext cx="11439525" cy="457200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1000"/>
              </a:spcAft>
              <a:defRPr/>
            </a:pP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hmaputraMJ" pitchFamily="2" charset="0"/>
              </a:rPr>
              <a:t>       </a:t>
            </a:r>
            <a:r>
              <a:rPr 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hmaputraMJ" pitchFamily="2" charset="0"/>
              </a:rPr>
              <a:t>fvj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hmaputraMJ" pitchFamily="2" charset="0"/>
              </a:rPr>
              <a:t> _</a:t>
            </a:r>
            <a:r>
              <a:rPr 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hmaputraMJ" pitchFamily="2" charset="0"/>
              </a:rPr>
              <a:t>vKvi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hmaputraMJ" pitchFamily="2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hmaputraMJ" pitchFamily="2" charset="0"/>
              </a:rPr>
              <a:t>ïfKvgbv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hmaputraMJ" pitchFamily="2" charset="0"/>
              </a:rPr>
              <a:t>,</a:t>
            </a:r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hmaputraMJ" pitchFamily="2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hmaputraMJ" pitchFamily="2" charset="0"/>
              </a:rPr>
              <a:t>m„wóKZ©v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hmaputraMJ" pitchFamily="2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hmaputraMJ" pitchFamily="2" charset="0"/>
              </a:rPr>
              <a:t>mevB‡K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hmaputraMJ" pitchFamily="2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hmaputraMJ" pitchFamily="2" charset="0"/>
              </a:rPr>
              <a:t>fvj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hmaputraMJ" pitchFamily="2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hmaputraMJ" pitchFamily="2" charset="0"/>
              </a:rPr>
              <a:t>ivLyb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hmaputraMJ" pitchFamily="2" charset="0"/>
              </a:rPr>
              <a:t>    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hmaputraMJ" pitchFamily="2" charset="0"/>
              </a:rPr>
              <a:t>nUmA¨vc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hmaputraMJ" pitchFamily="2" charset="0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hmaputraMJ" pitchFamily="2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purush" pitchFamily="2" charset="0"/>
                <a:ea typeface="Kalpurush" pitchFamily="2" charset="0"/>
                <a:cs typeface="Kalpurush" pitchFamily="2" charset="0"/>
              </a:rPr>
              <a:t>: </a:t>
            </a:r>
            <a:r>
              <a:rPr lang="en-US" sz="2800" b="1" i="1" dirty="0">
                <a:solidFill>
                  <a:srgbClr val="FF0000"/>
                </a:solidFill>
                <a:ea typeface="Kalpurush" pitchFamily="2" charset="0"/>
                <a:cs typeface="Kalpurush" pitchFamily="2" charset="0"/>
              </a:rPr>
              <a:t>0</a:t>
            </a:r>
            <a:r>
              <a:rPr lang="en-US" sz="2800" b="1" dirty="0">
                <a:solidFill>
                  <a:srgbClr val="FF0000"/>
                </a:solidFill>
                <a:ea typeface="Kalpurush" pitchFamily="2" charset="0"/>
                <a:cs typeface="Kalpurush" pitchFamily="2" charset="0"/>
              </a:rPr>
              <a:t>1738-995635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5312" name="Picture 27" descr="C:\Users\Shaheen Akhter\Downloads\36382822_1778965622186259_7521077601809465344_n.jpg">
            <a:extLst>
              <a:ext uri="{FF2B5EF4-FFF2-40B4-BE49-F238E27FC236}">
                <a16:creationId xmlns:a16="http://schemas.microsoft.com/office/drawing/2014/main" id="{207EEA64-504E-B168-C30B-0C986EEEB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0" y="919163"/>
            <a:ext cx="54149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71" name="Picture 27" descr="IMG_20211229_144448 (2)">
            <a:extLst>
              <a:ext uri="{FF2B5EF4-FFF2-40B4-BE49-F238E27FC236}">
                <a16:creationId xmlns:a16="http://schemas.microsoft.com/office/drawing/2014/main" id="{B8F4E427-AAF0-C47D-6F26-CAFF8121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8"/>
          <a:stretch>
            <a:fillRect/>
          </a:stretch>
        </p:blipFill>
        <p:spPr bwMode="auto">
          <a:xfrm>
            <a:off x="609600" y="838200"/>
            <a:ext cx="110490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8" name="Picture 1">
            <a:extLst>
              <a:ext uri="{FF2B5EF4-FFF2-40B4-BE49-F238E27FC236}">
                <a16:creationId xmlns:a16="http://schemas.microsoft.com/office/drawing/2014/main" id="{393C1DDD-2273-2AD0-BAA3-5CB7B6140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62"/>
          <a:stretch>
            <a:fillRect/>
          </a:stretch>
        </p:blipFill>
        <p:spPr bwMode="auto">
          <a:xfrm>
            <a:off x="5249863" y="3236913"/>
            <a:ext cx="2046287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968EAB-2775-76C8-524E-B63A7722D525}"/>
              </a:ext>
            </a:extLst>
          </p:cNvPr>
          <p:cNvSpPr>
            <a:spLocks noGrp="1"/>
          </p:cNvSpPr>
          <p:nvPr/>
        </p:nvSpPr>
        <p:spPr>
          <a:xfrm>
            <a:off x="204788" y="98425"/>
            <a:ext cx="11828462" cy="7318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just">
              <a:defRPr/>
            </a:pPr>
            <a:r>
              <a:rPr lang="en-US" altLang="en-US" sz="3200" b="1" dirty="0">
                <a:solidFill>
                  <a:srgbClr val="FFFFFF"/>
                </a:solidFill>
                <a:latin typeface="SutonnyMJ" pitchFamily="2" charset="0"/>
                <a:cs typeface="Arial" pitchFamily="34" charset="0"/>
              </a:rPr>
              <a:t>M           y</a:t>
            </a:r>
            <a:r>
              <a:rPr lang="en-US" altLang="en-US" sz="3600" b="1" dirty="0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¯^</a:t>
            </a:r>
            <a:r>
              <a:rPr lang="en-US" sz="3600" b="1" dirty="0">
                <a:solidFill>
                  <a:schemeClr val="tx1"/>
                </a:solidFill>
                <a:latin typeface="SutonnyMJ" pitchFamily="2" charset="0"/>
              </a:rPr>
              <a:t>¨</a:t>
            </a:r>
            <a:r>
              <a:rPr lang="en-US" altLang="en-US" sz="3600" b="1" dirty="0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v¯’</a:t>
            </a:r>
            <a:r>
              <a:rPr lang="en-US" sz="3600" b="1" dirty="0">
                <a:solidFill>
                  <a:schemeClr val="tx1"/>
                </a:solidFill>
                <a:latin typeface="SutonnyMJ" pitchFamily="2" charset="0"/>
              </a:rPr>
              <a:t>¨</a:t>
            </a:r>
            <a:r>
              <a:rPr lang="en-US" altLang="en-US" sz="3600" b="1" dirty="0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3600" b="1" dirty="0">
                <a:solidFill>
                  <a:srgbClr val="001626"/>
                </a:solidFill>
                <a:latin typeface="SutonnyMJ" pitchFamily="2" charset="0"/>
                <a:cs typeface="Arial" pitchFamily="34" charset="0"/>
              </a:rPr>
              <a:t>I</a:t>
            </a:r>
            <a:r>
              <a:rPr lang="en-US" altLang="en-US" sz="3600" b="1" dirty="0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 †</a:t>
            </a:r>
            <a:r>
              <a:rPr lang="en-US" altLang="en-US" sz="3600" b="1" dirty="0" err="1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ivM</a:t>
            </a:r>
            <a:r>
              <a:rPr lang="en-US" altLang="en-US" sz="3600" b="1" dirty="0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wbqš</a:t>
            </a:r>
            <a:r>
              <a:rPr lang="en-US" altLang="en-US" sz="3600" b="1" dirty="0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¿‡Y</a:t>
            </a:r>
            <a:r>
              <a:rPr lang="en-US" altLang="en-US" sz="2400" b="1" dirty="0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+</a:t>
            </a:r>
            <a:r>
              <a:rPr lang="en-US" altLang="en-US" sz="3600" b="1" dirty="0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myc</a:t>
            </a:r>
            <a:r>
              <a:rPr lang="en-US" altLang="en-US" sz="3600" b="1" dirty="0">
                <a:solidFill>
                  <a:srgbClr val="0000CC"/>
                </a:solidFill>
                <a:latin typeface="SutonnyMJ" pitchFamily="2" charset="0"/>
                <a:cs typeface="Arial" pitchFamily="34" charset="0"/>
              </a:rPr>
              <a:t>_</a:t>
            </a:r>
            <a:r>
              <a:rPr lang="en-US" sz="3600" b="1" dirty="0">
                <a:solidFill>
                  <a:schemeClr val="tx1"/>
                </a:solidFill>
                <a:latin typeface="SutonnyMJ" pitchFamily="2" charset="0"/>
              </a:rPr>
              <a:t>¨</a:t>
            </a:r>
            <a:r>
              <a:rPr lang="en-US" altLang="en-US" sz="3600" b="1" dirty="0">
                <a:solidFill>
                  <a:srgbClr val="001626"/>
                </a:solidFill>
                <a:latin typeface="SutonnyMJ" pitchFamily="2" charset="0"/>
                <a:cs typeface="Arial" pitchFamily="34" charset="0"/>
              </a:rPr>
              <a:t>  -  </a:t>
            </a:r>
            <a:r>
              <a:rPr lang="en-US" altLang="en-US" sz="3600" b="1" dirty="0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my¯’</a:t>
            </a:r>
            <a:r>
              <a:rPr lang="en-US" altLang="en-US" sz="3600" b="1" dirty="0" err="1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Zvq</a:t>
            </a:r>
            <a:r>
              <a:rPr lang="en-US" altLang="en-US" sz="3600" b="1" dirty="0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rgbClr val="001626"/>
                </a:solidFill>
                <a:latin typeface="SutonnyMJ" pitchFamily="2" charset="0"/>
                <a:cs typeface="Arial" pitchFamily="34" charset="0"/>
              </a:rPr>
              <a:t>kZe‡l</a:t>
            </a:r>
            <a:r>
              <a:rPr lang="en-US" altLang="en-US" sz="3600" b="1" dirty="0">
                <a:solidFill>
                  <a:srgbClr val="001626"/>
                </a:solidFill>
                <a:latin typeface="SutonnyMJ" pitchFamily="2" charset="0"/>
                <a:cs typeface="Arial" pitchFamily="34" charset="0"/>
              </a:rPr>
              <a:t>© </a:t>
            </a:r>
            <a:r>
              <a:rPr lang="en-US" altLang="en-US" sz="3600" b="1" dirty="0" err="1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Mgb</a:t>
            </a:r>
            <a:r>
              <a:rPr lang="en-US" altLang="en-US" sz="36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h_v</a:t>
            </a:r>
            <a:r>
              <a:rPr lang="en-US" altLang="en-US" sz="36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</a:rPr>
              <a:t>_© </a:t>
            </a:r>
            <a:endParaRPr lang="en-US" altLang="en-US" sz="2800" b="1" dirty="0">
              <a:solidFill>
                <a:srgbClr val="CC04A1"/>
              </a:solidFill>
              <a:latin typeface="SutonnyMJ" pitchFamily="2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3000" fill="hold"/>
                                        <p:tgtEl>
                                          <p:spTgt spid="1229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C7CB6-C19A-0E69-B8A9-233B7A221BFA}"/>
              </a:ext>
            </a:extLst>
          </p:cNvPr>
          <p:cNvSpPr>
            <a:spLocks noGrp="1"/>
          </p:cNvSpPr>
          <p:nvPr/>
        </p:nvSpPr>
        <p:spPr>
          <a:xfrm>
            <a:off x="193675" y="152400"/>
            <a:ext cx="11860213" cy="457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 fontScale="92500" lnSpcReduction="20000"/>
          </a:bodyPr>
          <a:lstStyle/>
          <a:p>
            <a:pPr algn="ctr" eaLnBrk="1" hangingPunct="1">
              <a:lnSpc>
                <a:spcPct val="40000"/>
              </a:lnSpc>
              <a:defRPr/>
            </a:pPr>
            <a:endParaRPr lang="en-US" altLang="en-US" sz="1000" b="1" dirty="0">
              <a:solidFill>
                <a:srgbClr val="FFFFFF"/>
              </a:solidFill>
              <a:latin typeface="SutonnyMJ" pitchFamily="2" charset="0"/>
              <a:cs typeface="Arial" pitchFamily="34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endParaRPr lang="en-US" altLang="en-US" sz="3200" b="1" dirty="0">
              <a:solidFill>
                <a:schemeClr val="bg1"/>
              </a:solidFill>
              <a:latin typeface="SutonnyMJ" pitchFamily="2" charset="0"/>
              <a:cs typeface="Arial" pitchFamily="34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endParaRPr lang="en-US" sz="3200" b="1" dirty="0">
              <a:solidFill>
                <a:schemeClr val="bg1"/>
              </a:solidFill>
              <a:latin typeface="SutonnyMJ" pitchFamily="2" charset="0"/>
              <a:cs typeface="SutonnyOMJ" pitchFamily="2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r>
              <a:rPr lang="en-US" sz="3200" b="1" dirty="0">
                <a:solidFill>
                  <a:schemeClr val="bg1"/>
                </a:solidFill>
                <a:latin typeface="SutonnyMJ" pitchFamily="2" charset="0"/>
                <a:cs typeface="SutonnyOMJ" pitchFamily="2" charset="0"/>
              </a:rPr>
              <a:t>hyw³K_v-1 </a:t>
            </a:r>
            <a:r>
              <a:rPr lang="en-US" sz="3200" b="1" dirty="0">
                <a:solidFill>
                  <a:srgbClr val="0101C5"/>
                </a:solidFill>
                <a:latin typeface="SutonnyMJ" pitchFamily="2" charset="0"/>
                <a:cs typeface="SutonnyOMJ" pitchFamily="2" charset="0"/>
              </a:rPr>
              <a:t>: </a:t>
            </a:r>
            <a:r>
              <a:rPr lang="en-US" altLang="en-US" sz="3200" b="1" dirty="0" err="1">
                <a:solidFill>
                  <a:srgbClr val="FFFF00"/>
                </a:solidFill>
                <a:latin typeface="SutonnyMJ" pitchFamily="2" charset="0"/>
                <a:cs typeface="Arial" pitchFamily="34" charset="0"/>
              </a:rPr>
              <a:t>cÖvYxR</a:t>
            </a:r>
            <a:r>
              <a:rPr lang="en-US" altLang="en-US" sz="3200" b="1" dirty="0">
                <a:solidFill>
                  <a:srgbClr val="FFFF00"/>
                </a:solidFill>
                <a:latin typeface="SutonnyMJ" pitchFamily="2" charset="0"/>
                <a:cs typeface="Arial" pitchFamily="34" charset="0"/>
              </a:rPr>
              <a:t> †</a:t>
            </a:r>
            <a:r>
              <a:rPr lang="en-US" altLang="en-US" sz="3200" b="1" dirty="0" err="1">
                <a:solidFill>
                  <a:srgbClr val="FFFF00"/>
                </a:solidFill>
                <a:latin typeface="SutonnyMJ" pitchFamily="2" charset="0"/>
                <a:cs typeface="Arial" pitchFamily="34" charset="0"/>
              </a:rPr>
              <a:t>cÖvwUb</a:t>
            </a:r>
            <a:r>
              <a:rPr lang="en-US" altLang="en-US" sz="3200" b="1" dirty="0">
                <a:solidFill>
                  <a:srgbClr val="FFFF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ebvg</a:t>
            </a:r>
            <a:r>
              <a:rPr lang="en-US" altLang="en-US" sz="3200" b="1" dirty="0">
                <a:solidFill>
                  <a:srgbClr val="FFFF00"/>
                </a:solidFill>
                <a:latin typeface="SutonnyMJ" pitchFamily="2" charset="0"/>
                <a:cs typeface="Arial" pitchFamily="34" charset="0"/>
              </a:rPr>
              <a:t> ‡</a:t>
            </a:r>
            <a:r>
              <a:rPr lang="en-US" altLang="en-US" sz="3200" b="1" dirty="0" err="1">
                <a:solidFill>
                  <a:srgbClr val="FFFF00"/>
                </a:solidFill>
                <a:latin typeface="SutonnyMJ" pitchFamily="2" charset="0"/>
                <a:cs typeface="Arial" pitchFamily="34" charset="0"/>
              </a:rPr>
              <a:t>ivM</a:t>
            </a:r>
            <a:r>
              <a:rPr lang="en-US" altLang="en-US" sz="3200" b="1" dirty="0">
                <a:solidFill>
                  <a:srgbClr val="FFFF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SutonnyMJ" pitchFamily="2" charset="0"/>
                <a:cs typeface="Arial" pitchFamily="34" charset="0"/>
              </a:rPr>
              <a:t>m„wó</a:t>
            </a:r>
            <a:r>
              <a:rPr lang="en-US" altLang="en-US" sz="3200" b="1" dirty="0">
                <a:solidFill>
                  <a:srgbClr val="FFFF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32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endParaRPr lang="en-US" altLang="en-US" sz="1400" b="1" dirty="0">
              <a:solidFill>
                <a:srgbClr val="0101C5"/>
              </a:solidFill>
              <a:latin typeface="Trebuchet MS" pitchFamily="34" charset="0"/>
              <a:cs typeface="Arial" pitchFamily="34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endParaRPr lang="en-US" altLang="en-US" sz="1900" b="1" dirty="0">
              <a:solidFill>
                <a:srgbClr val="FF0000"/>
              </a:solidFill>
              <a:latin typeface="SutonnyMJ" pitchFamily="2" charset="0"/>
              <a:cs typeface="Arial" pitchFamily="34" charset="0"/>
            </a:endParaRPr>
          </a:p>
          <a:p>
            <a:pPr algn="ctr" eaLnBrk="1" hangingPunct="1">
              <a:lnSpc>
                <a:spcPct val="40000"/>
              </a:lnSpc>
              <a:defRPr/>
            </a:pPr>
            <a:endParaRPr lang="en-US" altLang="en-US" sz="700" b="1" dirty="0">
              <a:solidFill>
                <a:schemeClr val="tx1"/>
              </a:solidFill>
              <a:latin typeface="SutonnyMJ" pitchFamily="2" charset="0"/>
              <a:cs typeface="Arial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2F49843-B0A2-FE7D-4954-CF341529EAE1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6548438"/>
          <a:ext cx="11709400" cy="190500"/>
        </p:xfrm>
        <a:graphic>
          <a:graphicData uri="http://schemas.openxmlformats.org/drawingml/2006/table">
            <a:tbl>
              <a:tblPr/>
              <a:tblGrid>
                <a:gridCol w="234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EC60058-613C-D080-F3BB-2D391A983B30}"/>
              </a:ext>
            </a:extLst>
          </p:cNvPr>
          <p:cNvGraphicFramePr>
            <a:graphicFrameLocks noGrp="1"/>
          </p:cNvGraphicFramePr>
          <p:nvPr/>
        </p:nvGraphicFramePr>
        <p:xfrm>
          <a:off x="11706225" y="152400"/>
          <a:ext cx="238125" cy="45720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103F647-EB23-EFD0-3AC8-82C01FAA4ED2}"/>
              </a:ext>
            </a:extLst>
          </p:cNvPr>
          <p:cNvGraphicFramePr>
            <a:graphicFrameLocks noGrp="1"/>
          </p:cNvGraphicFramePr>
          <p:nvPr/>
        </p:nvGraphicFramePr>
        <p:xfrm>
          <a:off x="298450" y="827088"/>
          <a:ext cx="6324600" cy="4084637"/>
        </p:xfrm>
        <a:graphic>
          <a:graphicData uri="http://schemas.openxmlformats.org/drawingml/2006/table">
            <a:tbl>
              <a:tblPr/>
              <a:tblGrid>
                <a:gridCol w="632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51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‡</a:t>
                      </a:r>
                      <a:r>
                        <a:rPr kumimoji="0" lang="en-US" sz="3200" b="1" i="0" u="sng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ivM</a:t>
                      </a:r>
                      <a:endParaRPr kumimoji="0" lang="en-US" sz="3200" b="1" i="0" u="sng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SutonnyMJ" pitchFamily="2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‡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eªK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Ae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jvBf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SutonnyMJ" pitchFamily="2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cv_i,wUDgvi,K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vÝvi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Avm‡j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†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Kvb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†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ivM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bq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ïaygvÎ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wKQz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gn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~©‡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Zi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Rb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SutonnyMJ" pitchFamily="2" charset="0"/>
                        </a:rPr>
                        <a:t>¨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†`‡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ni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†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eªK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                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5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Disease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Break for Life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Stone,Tumour,Cancer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 are not diseases its like 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break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 it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                         there only for a moment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                   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Dr.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Biswaroop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 Roy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Chowdhury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626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, India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1626"/>
                        </a:solidFill>
                        <a:effectLst/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A2D8CCB-5DB3-20AE-16A1-8258E02E2824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152400"/>
          <a:ext cx="238125" cy="45720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3D43D98-897C-0D26-6269-E723B9C6F3F9}"/>
              </a:ext>
            </a:extLst>
          </p:cNvPr>
          <p:cNvGraphicFramePr>
            <a:graphicFrameLocks noGrp="1"/>
          </p:cNvGraphicFramePr>
          <p:nvPr/>
        </p:nvGraphicFramePr>
        <p:xfrm>
          <a:off x="6719248" y="848164"/>
          <a:ext cx="5181600" cy="354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761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0101C5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200" b="1" baseline="0" dirty="0">
                          <a:solidFill>
                            <a:srgbClr val="0101C5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baseline="0" dirty="0">
                          <a:solidFill>
                            <a:srgbClr val="0101C5"/>
                          </a:solidFill>
                          <a:latin typeface="SutonnyMJ" pitchFamily="2" charset="0"/>
                          <a:cs typeface="SutonnyMJ" pitchFamily="2" charset="0"/>
                        </a:rPr>
                        <a:t>†</a:t>
                      </a:r>
                      <a:r>
                        <a:rPr lang="en-US" sz="2400" b="1" baseline="0" dirty="0" err="1">
                          <a:solidFill>
                            <a:srgbClr val="0101C5"/>
                          </a:solidFill>
                          <a:latin typeface="SutonnyMJ" pitchFamily="2" charset="0"/>
                          <a:cs typeface="SutonnyMJ" pitchFamily="2" charset="0"/>
                        </a:rPr>
                        <a:t>ivM</a:t>
                      </a:r>
                      <a:r>
                        <a:rPr lang="en-US" sz="2400" b="1" baseline="0" dirty="0">
                          <a:solidFill>
                            <a:srgbClr val="0101C5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101C5"/>
                          </a:solidFill>
                          <a:latin typeface="SutonnyMJ" pitchFamily="2" charset="0"/>
                          <a:cs typeface="SutonnyMJ" pitchFamily="2" charset="0"/>
                        </a:rPr>
                        <a:t>m„wó</a:t>
                      </a:r>
                      <a:endParaRPr lang="en-US" sz="2200" b="1" dirty="0">
                        <a:solidFill>
                          <a:srgbClr val="0101C5"/>
                        </a:solidFill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 sz="2200" b="1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 sz="2200" b="1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132">
                <a:tc rowSpan="5">
                  <a:txBody>
                    <a:bodyPr/>
                    <a:lstStyle/>
                    <a:p>
                      <a:r>
                        <a:rPr lang="en-US" sz="2200" b="1">
                          <a:latin typeface="SutonnyMJ" pitchFamily="2" charset="0"/>
                          <a:cs typeface="SutonnyMJ" pitchFamily="2" charset="0"/>
                        </a:rPr>
                        <a:t>  </a:t>
                      </a:r>
                      <a:r>
                        <a:rPr lang="en-US" sz="2200" b="1">
                          <a:solidFill>
                            <a:srgbClr val="0101C5"/>
                          </a:solidFill>
                          <a:latin typeface="SutonnyMJ" pitchFamily="2" charset="0"/>
                          <a:cs typeface="SutonnyMJ" pitchFamily="2" charset="0"/>
                        </a:rPr>
                        <a:t>¯’</a:t>
                      </a:r>
                      <a:r>
                        <a:rPr lang="en-US" sz="2200" b="1" err="1">
                          <a:solidFill>
                            <a:srgbClr val="0101C5"/>
                          </a:solidFill>
                          <a:latin typeface="SutonnyMJ" pitchFamily="2" charset="0"/>
                          <a:cs typeface="SutonnyMJ" pitchFamily="2" charset="0"/>
                        </a:rPr>
                        <a:t>zjZv</a:t>
                      </a:r>
                      <a:r>
                        <a:rPr lang="en-US" sz="2200" b="1" baseline="0">
                          <a:solidFill>
                            <a:srgbClr val="0101C5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600" b="1" baseline="0" err="1">
                          <a:solidFill>
                            <a:srgbClr val="0101C5"/>
                          </a:solidFill>
                          <a:latin typeface="SutonnyMJ" pitchFamily="2" charset="0"/>
                          <a:cs typeface="SutonnyMJ" pitchFamily="2" charset="0"/>
                        </a:rPr>
                        <a:t>Z_v</a:t>
                      </a:r>
                      <a:r>
                        <a:rPr lang="en-US" sz="2200" b="1" baseline="0">
                          <a:solidFill>
                            <a:srgbClr val="0101C5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200" b="1" baseline="0" err="1">
                          <a:solidFill>
                            <a:srgbClr val="0101C5"/>
                          </a:solidFill>
                          <a:latin typeface="SutonnyMJ" pitchFamily="2" charset="0"/>
                          <a:cs typeface="SutonnyMJ" pitchFamily="2" charset="0"/>
                        </a:rPr>
                        <a:t>eø‡KR</a:t>
                      </a:r>
                      <a:r>
                        <a:rPr lang="en-US" sz="2200" b="1" baseline="0">
                          <a:solidFill>
                            <a:srgbClr val="0101C5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200" b="1" baseline="0" err="1">
                          <a:solidFill>
                            <a:srgbClr val="0101C5"/>
                          </a:solidFill>
                          <a:latin typeface="SutonnyMJ" pitchFamily="2" charset="0"/>
                          <a:cs typeface="SutonnyMJ" pitchFamily="2" charset="0"/>
                        </a:rPr>
                        <a:t>m„wói</a:t>
                      </a:r>
                      <a:r>
                        <a:rPr lang="en-US" sz="2200" b="1" baseline="0">
                          <a:solidFill>
                            <a:srgbClr val="0101C5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200" b="1" baseline="0" err="1">
                          <a:solidFill>
                            <a:srgbClr val="0101C5"/>
                          </a:solidFill>
                          <a:latin typeface="SutonnyMJ" pitchFamily="2" charset="0"/>
                          <a:cs typeface="SutonnyMJ" pitchFamily="2" charset="0"/>
                        </a:rPr>
                        <a:t>inm</a:t>
                      </a:r>
                      <a:r>
                        <a:rPr lang="en-US" sz="2200" b="1" baseline="0">
                          <a:solidFill>
                            <a:srgbClr val="0101C5"/>
                          </a:solidFill>
                          <a:latin typeface="SutonnyMJ" pitchFamily="2" charset="0"/>
                          <a:cs typeface="SutonnyMJ" pitchFamily="2" charset="0"/>
                        </a:rPr>
                        <a:t>¨</a:t>
                      </a:r>
                      <a:endParaRPr lang="en-US" sz="2200" b="1">
                        <a:solidFill>
                          <a:srgbClr val="0101C5"/>
                        </a:solidFill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vert="vert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200" b="1">
                          <a:solidFill>
                            <a:srgbClr val="FF0000"/>
                          </a:solidFill>
                          <a:latin typeface="SutonnyMJ" pitchFamily="2" charset="0"/>
                          <a:cs typeface="SutonnyMJ" pitchFamily="2" charset="0"/>
                        </a:rPr>
                        <a:t>=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1">
                          <a:latin typeface="SutonnyMJ" pitchFamily="2" charset="0"/>
                          <a:cs typeface="SutonnyMJ" pitchFamily="2" charset="0"/>
                        </a:rPr>
                        <a:t>        </a:t>
                      </a:r>
                      <a:r>
                        <a:rPr lang="en-US" sz="2200" b="1" err="1">
                          <a:latin typeface="SutonnyMJ" pitchFamily="2" charset="0"/>
                          <a:cs typeface="SutonnyMJ" pitchFamily="2" charset="0"/>
                        </a:rPr>
                        <a:t>d¨vU</a:t>
                      </a:r>
                      <a:r>
                        <a:rPr lang="en-US" sz="2200" b="1">
                          <a:latin typeface="SutonnyMJ" pitchFamily="2" charset="0"/>
                          <a:cs typeface="SutonnyMJ" pitchFamily="2" charset="0"/>
                        </a:rPr>
                        <a:t>      </a:t>
                      </a:r>
                      <a:r>
                        <a:rPr lang="en-US" sz="2200" b="1" baseline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200" b="1">
                          <a:latin typeface="SutonnyMJ" pitchFamily="2" charset="0"/>
                          <a:cs typeface="SutonnyMJ" pitchFamily="2" charset="0"/>
                        </a:rPr>
                        <a:t>+</a:t>
                      </a:r>
                      <a:r>
                        <a:rPr lang="en-US" sz="2200" b="1">
                          <a:solidFill>
                            <a:srgbClr val="FF0000"/>
                          </a:solidFill>
                          <a:latin typeface="SutonnyMJ" pitchFamily="2" charset="0"/>
                          <a:cs typeface="SutonnyMJ" pitchFamily="2" charset="0"/>
                        </a:rPr>
                        <a:t>  ‡</a:t>
                      </a:r>
                      <a:r>
                        <a:rPr lang="en-US" sz="2200" b="1" err="1">
                          <a:solidFill>
                            <a:srgbClr val="FF0000"/>
                          </a:solidFill>
                          <a:latin typeface="SutonnyMJ" pitchFamily="2" charset="0"/>
                          <a:cs typeface="SutonnyMJ" pitchFamily="2" charset="0"/>
                        </a:rPr>
                        <a:t>Kv‡jv‡Rb</a:t>
                      </a:r>
                      <a:r>
                        <a:rPr lang="en-US" sz="2200" b="1">
                          <a:solidFill>
                            <a:srgbClr val="FF0000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200" b="1" err="1">
                          <a:solidFill>
                            <a:srgbClr val="FF0000"/>
                          </a:solidFill>
                          <a:latin typeface="SutonnyMJ" pitchFamily="2" charset="0"/>
                          <a:cs typeface="SutonnyMJ" pitchFamily="2" charset="0"/>
                        </a:rPr>
                        <a:t>dvBevi</a:t>
                      </a:r>
                      <a:endParaRPr lang="en-US" sz="2200" b="1">
                        <a:solidFill>
                          <a:srgbClr val="FF0000"/>
                        </a:solidFill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761">
                <a:tc vMerge="1">
                  <a:txBody>
                    <a:bodyPr/>
                    <a:lstStyle/>
                    <a:p>
                      <a:endParaRPr lang="en-US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>
                          <a:latin typeface="SutonnyMJ" pitchFamily="2" charset="0"/>
                          <a:cs typeface="SutonnyMJ" pitchFamily="2" charset="0"/>
                        </a:rPr>
                        <a:t>        </a:t>
                      </a:r>
                      <a:r>
                        <a:rPr lang="en-US" sz="2200" b="1" err="1">
                          <a:latin typeface="SutonnyMJ" pitchFamily="2" charset="0"/>
                          <a:cs typeface="SutonnyMJ" pitchFamily="2" charset="0"/>
                        </a:rPr>
                        <a:t>d¨vU</a:t>
                      </a:r>
                      <a:r>
                        <a:rPr lang="en-US" sz="2200" b="1">
                          <a:latin typeface="SutonnyMJ" pitchFamily="2" charset="0"/>
                          <a:cs typeface="SutonnyMJ" pitchFamily="2" charset="0"/>
                        </a:rPr>
                        <a:t>       +  </a:t>
                      </a:r>
                      <a:r>
                        <a:rPr lang="en-US" sz="2200" b="1">
                          <a:solidFill>
                            <a:srgbClr val="FF0000"/>
                          </a:solidFill>
                          <a:latin typeface="SutonnyMJ" pitchFamily="2" charset="0"/>
                          <a:cs typeface="SutonnyMJ" pitchFamily="2" charset="0"/>
                        </a:rPr>
                        <a:t>  100%</a:t>
                      </a:r>
                      <a:r>
                        <a:rPr lang="en-US" sz="2200" b="1" baseline="0">
                          <a:solidFill>
                            <a:srgbClr val="FF0000"/>
                          </a:solidFill>
                          <a:latin typeface="SutonnyMJ" pitchFamily="2" charset="0"/>
                          <a:cs typeface="SutonnyMJ" pitchFamily="2" charset="0"/>
                        </a:rPr>
                        <a:t> †</a:t>
                      </a:r>
                      <a:r>
                        <a:rPr lang="en-US" sz="2200" b="1" baseline="0" err="1">
                          <a:solidFill>
                            <a:srgbClr val="FF0000"/>
                          </a:solidFill>
                          <a:latin typeface="SutonnyMJ" pitchFamily="2" charset="0"/>
                          <a:cs typeface="SutonnyMJ" pitchFamily="2" charset="0"/>
                        </a:rPr>
                        <a:t>cÖvwUb</a:t>
                      </a:r>
                      <a:r>
                        <a:rPr lang="en-US" sz="1800" b="1" baseline="0">
                          <a:solidFill>
                            <a:schemeClr val="tx1"/>
                          </a:solidFill>
                          <a:latin typeface="SutonnyMJ" pitchFamily="2" charset="0"/>
                          <a:cs typeface="SutonnyMJ" pitchFamily="2" charset="0"/>
                        </a:rPr>
                        <a:t> (</a:t>
                      </a:r>
                      <a:r>
                        <a:rPr lang="en-US" sz="1800" b="1" baseline="0" err="1">
                          <a:solidFill>
                            <a:schemeClr val="tx1"/>
                          </a:solidFill>
                          <a:latin typeface="SutonnyMJ" pitchFamily="2" charset="0"/>
                          <a:cs typeface="SutonnyMJ" pitchFamily="2" charset="0"/>
                        </a:rPr>
                        <a:t>cÖvYxR</a:t>
                      </a:r>
                      <a:r>
                        <a:rPr lang="en-US" sz="1800" b="1" baseline="0">
                          <a:solidFill>
                            <a:schemeClr val="tx1"/>
                          </a:solidFill>
                          <a:latin typeface="SutonnyMJ" pitchFamily="2" charset="0"/>
                          <a:cs typeface="SutonnyMJ" pitchFamily="2" charset="0"/>
                        </a:rPr>
                        <a:t>)</a:t>
                      </a:r>
                      <a:endParaRPr lang="en-US" sz="2200" b="1">
                        <a:solidFill>
                          <a:schemeClr val="tx1"/>
                        </a:solidFill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073">
                <a:tc vMerge="1">
                  <a:txBody>
                    <a:bodyPr/>
                    <a:lstStyle/>
                    <a:p>
                      <a:endParaRPr lang="en-US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700" b="1">
                        <a:latin typeface="SutonnyMJ" pitchFamily="2" charset="0"/>
                        <a:cs typeface="SutonnyMJ" pitchFamily="2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200" b="1">
                          <a:latin typeface="SutonnyMJ" pitchFamily="2" charset="0"/>
                          <a:cs typeface="SutonnyMJ" pitchFamily="2" charset="0"/>
                        </a:rPr>
                        <a:t>  i³bvjxi </a:t>
                      </a:r>
                      <a:r>
                        <a:rPr lang="en-US" sz="2200" b="1" err="1">
                          <a:latin typeface="SutonnyMJ" pitchFamily="2" charset="0"/>
                          <a:cs typeface="SutonnyMJ" pitchFamily="2" charset="0"/>
                        </a:rPr>
                        <a:t>gm„bZv</a:t>
                      </a:r>
                      <a:r>
                        <a:rPr lang="en-US" sz="2200" b="1">
                          <a:latin typeface="SutonnyMJ" pitchFamily="2" charset="0"/>
                          <a:cs typeface="SutonnyMJ" pitchFamily="2" charset="0"/>
                        </a:rPr>
                        <a:t>       </a:t>
                      </a:r>
                      <a:r>
                        <a:rPr lang="en-US" sz="2200" b="1" err="1">
                          <a:latin typeface="SutonnyMJ" pitchFamily="2" charset="0"/>
                          <a:cs typeface="SutonnyMJ" pitchFamily="2" charset="0"/>
                        </a:rPr>
                        <a:t>Agm„bZv</a:t>
                      </a:r>
                      <a:r>
                        <a:rPr lang="en-US" sz="2200" b="1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7278">
                <a:tc vMerge="1">
                  <a:txBody>
                    <a:bodyPr/>
                    <a:lstStyle/>
                    <a:p>
                      <a:endParaRPr lang="en-US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900" b="1">
                        <a:latin typeface="SutonnyMJ" pitchFamily="2" charset="0"/>
                        <a:cs typeface="SutonnyMJ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>
                          <a:latin typeface="SutonnyMJ" pitchFamily="2" charset="0"/>
                          <a:cs typeface="SutonnyMJ" pitchFamily="2" charset="0"/>
                        </a:rPr>
                        <a:t>             i³bvjxi </a:t>
                      </a:r>
                      <a:r>
                        <a:rPr lang="en-US" sz="2200" b="1" err="1">
                          <a:latin typeface="SutonnyMJ" pitchFamily="2" charset="0"/>
                          <a:cs typeface="SutonnyMJ" pitchFamily="2" charset="0"/>
                        </a:rPr>
                        <a:t>cÖ`vn</a:t>
                      </a:r>
                      <a:endParaRPr lang="en-US" sz="2200" b="1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3073">
                <a:tc vMerge="1">
                  <a:txBody>
                    <a:bodyPr/>
                    <a:lstStyle/>
                    <a:p>
                      <a:endParaRPr lang="en-US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700" b="1" baseline="0">
                        <a:latin typeface="SutonnyMJ" pitchFamily="2" charset="0"/>
                        <a:cs typeface="SutonnyMJ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baseline="0">
                          <a:latin typeface="SutonnyMJ" pitchFamily="2" charset="0"/>
                          <a:cs typeface="SutonnyMJ" pitchFamily="2" charset="0"/>
                        </a:rPr>
                        <a:t>            </a:t>
                      </a:r>
                      <a:r>
                        <a:rPr lang="en-US" sz="2200" b="1" baseline="0" err="1">
                          <a:latin typeface="SutonnyMJ" pitchFamily="2" charset="0"/>
                          <a:cs typeface="SutonnyMJ" pitchFamily="2" charset="0"/>
                        </a:rPr>
                        <a:t>eø‡KR</a:t>
                      </a:r>
                      <a:endParaRPr lang="en-US" sz="2200" b="1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761">
                <a:tc gridSpan="3">
                  <a:txBody>
                    <a:bodyPr/>
                    <a:lstStyle/>
                    <a:p>
                      <a:r>
                        <a:rPr lang="en-US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R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ef -</a:t>
                      </a:r>
                      <a:r>
                        <a:rPr lang="en-US" sz="1200" b="1" dirty="0">
                          <a:latin typeface="Times New Roman" pitchFamily="18" charset="0"/>
                          <a:cs typeface="Times New Roman" pitchFamily="18" charset="0"/>
                        </a:rPr>
                        <a:t>Timeless Secrets of Health and Rejuvenation,</a:t>
                      </a:r>
                      <a:r>
                        <a:rPr lang="en-US" sz="7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dirty="0">
                          <a:latin typeface="Times New Roman" pitchFamily="18" charset="0"/>
                          <a:cs typeface="Times New Roman" pitchFamily="18" charset="0"/>
                        </a:rPr>
                        <a:t>Andreas Moritz,</a:t>
                      </a:r>
                      <a:r>
                        <a:rPr lang="en-US" sz="9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dirty="0">
                          <a:latin typeface="Times New Roman" pitchFamily="18" charset="0"/>
                          <a:cs typeface="Times New Roman" pitchFamily="18" charset="0"/>
                        </a:rPr>
                        <a:t>Page-307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 sz="2200" b="1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2200" b="1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Down Arrow 9">
            <a:extLst>
              <a:ext uri="{FF2B5EF4-FFF2-40B4-BE49-F238E27FC236}">
                <a16:creationId xmlns:a16="http://schemas.microsoft.com/office/drawing/2014/main" id="{D93A20F0-7270-064A-F5A3-0D20D76C81FE}"/>
              </a:ext>
            </a:extLst>
          </p:cNvPr>
          <p:cNvSpPr/>
          <p:nvPr/>
        </p:nvSpPr>
        <p:spPr>
          <a:xfrm>
            <a:off x="10148888" y="1990725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D0725C94-D201-084A-002B-C5068C275DF7}"/>
              </a:ext>
            </a:extLst>
          </p:cNvPr>
          <p:cNvSpPr/>
          <p:nvPr/>
        </p:nvSpPr>
        <p:spPr>
          <a:xfrm>
            <a:off x="10161588" y="3314700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AA7985A2-4308-4AAC-4290-8CE11DB37119}"/>
              </a:ext>
            </a:extLst>
          </p:cNvPr>
          <p:cNvSpPr/>
          <p:nvPr/>
        </p:nvSpPr>
        <p:spPr>
          <a:xfrm>
            <a:off x="10148888" y="2676525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40E86FEE-2970-6FA6-667A-141AB68B6DFE}"/>
              </a:ext>
            </a:extLst>
          </p:cNvPr>
          <p:cNvSpPr/>
          <p:nvPr/>
        </p:nvSpPr>
        <p:spPr>
          <a:xfrm>
            <a:off x="8461375" y="1990725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6358" name="Picture 33" descr="C:\Users\MSM COMPUTER\Downloads\WhatsApp Image 2023-01-15 at 8.20.35 PM.jpeg">
            <a:extLst>
              <a:ext uri="{FF2B5EF4-FFF2-40B4-BE49-F238E27FC236}">
                <a16:creationId xmlns:a16="http://schemas.microsoft.com/office/drawing/2014/main" id="{5AC59938-C6BC-7493-F851-0703281DB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6667" r="1875" b="10001"/>
          <a:stretch>
            <a:fillRect/>
          </a:stretch>
        </p:blipFill>
        <p:spPr bwMode="auto">
          <a:xfrm>
            <a:off x="1981200" y="4953000"/>
            <a:ext cx="3276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6A1FB4F-F4B8-97E1-3C0C-E30B5DD8C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4649788"/>
            <a:ext cx="53260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b="1">
                <a:solidFill>
                  <a:srgbClr val="0000CC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                                      eø‡KR `~i Ki‡Yi mnR Dcvq</a:t>
            </a:r>
          </a:p>
          <a:p>
            <a:pPr algn="just" eaLnBrk="1" hangingPunct="1"/>
            <a:r>
              <a:rPr lang="en-US" altLang="en-US" b="1">
                <a:solidFill>
                  <a:srgbClr val="0000CC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  G¨vwmwWK </a:t>
            </a:r>
            <a:r>
              <a:rPr lang="en-US" altLang="en-US" b="1">
                <a:solidFill>
                  <a:srgbClr val="FF0000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cÖvYxR †cÖvwUb Kg MÖnY K‡i </a:t>
            </a:r>
            <a:r>
              <a:rPr lang="en-US" altLang="en-US" b="1">
                <a:solidFill>
                  <a:srgbClr val="00CC00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A</a:t>
            </a:r>
            <a:r>
              <a:rPr lang="en-US" altLang="en-US" b="1">
                <a:solidFill>
                  <a:srgbClr val="FF0000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¨</a:t>
            </a:r>
            <a:r>
              <a:rPr lang="en-US" altLang="en-US" b="1">
                <a:solidFill>
                  <a:srgbClr val="00CC00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vjKvjvBb Lvevi †ekx MÖnY</a:t>
            </a:r>
            <a:r>
              <a:rPr lang="en-US" altLang="en-US" b="1">
                <a:solidFill>
                  <a:srgbClr val="FF0000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  </a:t>
            </a:r>
            <a:endParaRPr lang="en-US" altLang="en-US">
              <a:solidFill>
                <a:srgbClr val="FF0000"/>
              </a:solidFill>
              <a:ea typeface="Calibri" panose="020F0502020204030204" pitchFamily="34" charset="0"/>
              <a:cs typeface="SutonnyMJ" pitchFamily="2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D7EA59-9344-7F9F-212F-09AB81095425}"/>
              </a:ext>
            </a:extLst>
          </p:cNvPr>
          <p:cNvCxnSpPr/>
          <p:nvPr/>
        </p:nvCxnSpPr>
        <p:spPr>
          <a:xfrm rot="5400000">
            <a:off x="10111582" y="4469606"/>
            <a:ext cx="3810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F1F91E3-F549-D614-C91B-02DB7C60FFAB}"/>
              </a:ext>
            </a:extLst>
          </p:cNvPr>
          <p:cNvSpPr/>
          <p:nvPr/>
        </p:nvSpPr>
        <p:spPr>
          <a:xfrm>
            <a:off x="6122988" y="5375275"/>
            <a:ext cx="5778500" cy="4619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just" eaLnBrk="1" hangingPunct="1">
              <a:defRPr/>
            </a:pPr>
            <a:r>
              <a:rPr lang="en-US" altLang="en-US" b="1" dirty="0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rgbClr val="00CC00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A</a:t>
            </a:r>
            <a:r>
              <a:rPr lang="en-US" b="1" dirty="0" err="1">
                <a:solidFill>
                  <a:srgbClr val="FF0000"/>
                </a:solidFill>
                <a:latin typeface="SutonnyMJ" pitchFamily="2" charset="0"/>
              </a:rPr>
              <a:t>¨</a:t>
            </a:r>
            <a:r>
              <a:rPr lang="en-US" altLang="en-US" b="1" dirty="0" err="1">
                <a:solidFill>
                  <a:srgbClr val="00CC00"/>
                </a:solidFill>
                <a:latin typeface="SutonnyMJ" pitchFamily="2" charset="0"/>
                <a:cs typeface="Calibri" pitchFamily="34" charset="0"/>
              </a:rPr>
              <a:t>vjKvjvBb</a:t>
            </a:r>
            <a:r>
              <a:rPr lang="en-US" altLang="en-US" b="1" dirty="0">
                <a:solidFill>
                  <a:srgbClr val="00CC00"/>
                </a:solidFill>
                <a:latin typeface="SutonnyMJ" pitchFamily="2" charset="0"/>
                <a:cs typeface="Calibri" pitchFamily="34" charset="0"/>
              </a:rPr>
              <a:t> </a:t>
            </a:r>
            <a:r>
              <a:rPr lang="en-US" altLang="en-US" b="1" dirty="0" err="1">
                <a:solidFill>
                  <a:srgbClr val="00CC00"/>
                </a:solidFill>
                <a:latin typeface="SutonnyMJ" pitchFamily="2" charset="0"/>
                <a:cs typeface="Calibri" pitchFamily="34" charset="0"/>
              </a:rPr>
              <a:t>Lvevi</a:t>
            </a:r>
            <a:r>
              <a:rPr lang="en-US" altLang="en-US" b="1" dirty="0">
                <a:solidFill>
                  <a:srgbClr val="00CC00"/>
                </a:solidFill>
                <a:latin typeface="SutonnyMJ" pitchFamily="2" charset="0"/>
                <a:cs typeface="Calibri" pitchFamily="34" charset="0"/>
              </a:rPr>
              <a:t> </a:t>
            </a:r>
            <a:r>
              <a:rPr lang="en-US" altLang="en-US" b="1" dirty="0" err="1">
                <a:solidFill>
                  <a:srgbClr val="00CC00"/>
                </a:solidFill>
                <a:latin typeface="SutonnyMJ" pitchFamily="2" charset="0"/>
                <a:cs typeface="Calibri" pitchFamily="34" charset="0"/>
              </a:rPr>
              <a:t>cÖ`Ë</a:t>
            </a:r>
            <a:r>
              <a:rPr lang="en-US" altLang="en-US" b="1" dirty="0">
                <a:solidFill>
                  <a:srgbClr val="00CC00"/>
                </a:solidFill>
                <a:latin typeface="SutonnyMJ" pitchFamily="2" charset="0"/>
                <a:cs typeface="Calibri" pitchFamily="34" charset="0"/>
              </a:rPr>
              <a:t> </a:t>
            </a:r>
            <a:r>
              <a:rPr lang="en-US" altLang="en-US" b="1" dirty="0" err="1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ch©vß</a:t>
            </a:r>
            <a:r>
              <a:rPr lang="en-US" altLang="en-US" b="1" dirty="0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bvBwUªK</a:t>
            </a:r>
            <a:r>
              <a:rPr lang="en-US" altLang="en-US" b="1" dirty="0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A·vBW</a:t>
            </a:r>
            <a:r>
              <a:rPr lang="en-US" altLang="en-US" b="1" dirty="0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nvU</a:t>
            </a:r>
            <a:r>
              <a:rPr lang="en-US" altLang="en-US" b="1" dirty="0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© I †eª‡bi </a:t>
            </a:r>
            <a:r>
              <a:rPr lang="en-US" altLang="en-US" b="1" dirty="0" err="1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eø‡KR</a:t>
            </a:r>
            <a:r>
              <a:rPr lang="en-US" altLang="en-US" b="1" dirty="0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 `~i </a:t>
            </a:r>
            <a:r>
              <a:rPr lang="en-US" altLang="en-US" b="1" dirty="0" err="1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K‡i</a:t>
            </a:r>
            <a:endParaRPr lang="en-US" altLang="en-US" b="1" dirty="0">
              <a:solidFill>
                <a:srgbClr val="FF01E1"/>
              </a:solidFill>
              <a:latin typeface="SutonnyMJ" pitchFamily="2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Ref</a:t>
            </a:r>
            <a:r>
              <a:rPr lang="en-US" sz="9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9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Dr. Louis …Nobel Prize, 1998  for NO</a:t>
            </a:r>
            <a:endParaRPr lang="en-US" sz="1200" b="1" dirty="0">
              <a:solidFill>
                <a:schemeClr val="tx1"/>
              </a:solidFill>
              <a:latin typeface="Kalpurush" pitchFamily="2" charset="0"/>
              <a:cs typeface="Kalpurush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2EC3F1-3D6C-68FC-5AD1-5F9EFB737CE1}"/>
              </a:ext>
            </a:extLst>
          </p:cNvPr>
          <p:cNvSpPr/>
          <p:nvPr/>
        </p:nvSpPr>
        <p:spPr>
          <a:xfrm rot="-2220000">
            <a:off x="5122863" y="5111750"/>
            <a:ext cx="1905000" cy="2762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en-US" altLang="en-US" b="1" err="1">
                <a:solidFill>
                  <a:srgbClr val="D000A3"/>
                </a:solidFill>
                <a:latin typeface="SutonnyMJ" pitchFamily="2" charset="0"/>
                <a:cs typeface="SutonnyMJ" pitchFamily="2" charset="0"/>
              </a:rPr>
              <a:t>M‡elYvjä</a:t>
            </a:r>
            <a:r>
              <a:rPr lang="en-US" altLang="en-US" b="1">
                <a:solidFill>
                  <a:srgbClr val="D000A3"/>
                </a:solidFill>
                <a:latin typeface="SutonnyMJ" pitchFamily="2" charset="0"/>
                <a:cs typeface="SutonnyMJ" pitchFamily="2" charset="0"/>
              </a:rPr>
              <a:t> hyw³KZv</a:t>
            </a:r>
            <a:endParaRPr lang="en-US" altLang="en-US" sz="1100" b="1">
              <a:solidFill>
                <a:srgbClr val="D000A3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B13175-852C-8685-AC3C-376231A92296}"/>
              </a:ext>
            </a:extLst>
          </p:cNvPr>
          <p:cNvSpPr/>
          <p:nvPr/>
        </p:nvSpPr>
        <p:spPr>
          <a:xfrm>
            <a:off x="7848600" y="5929313"/>
            <a:ext cx="4038600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 eaLnBrk="1" hangingPunct="1">
              <a:defRPr/>
            </a:pPr>
            <a:endParaRPr lang="en-US" altLang="en-US" sz="400" b="1" dirty="0">
              <a:solidFill>
                <a:srgbClr val="0000CC"/>
              </a:solidFill>
              <a:latin typeface="SutonnyMJ" pitchFamily="2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en-US" altLang="en-US" b="1" dirty="0" err="1">
                <a:solidFill>
                  <a:srgbClr val="00CC00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A</a:t>
            </a:r>
            <a:r>
              <a:rPr lang="en-US" b="1" dirty="0" err="1">
                <a:solidFill>
                  <a:srgbClr val="FF0000"/>
                </a:solidFill>
                <a:latin typeface="SutonnyMJ" pitchFamily="2" charset="0"/>
              </a:rPr>
              <a:t>¨</a:t>
            </a:r>
            <a:r>
              <a:rPr lang="en-US" altLang="en-US" b="1" dirty="0" err="1">
                <a:solidFill>
                  <a:srgbClr val="00CC00"/>
                </a:solidFill>
                <a:latin typeface="SutonnyMJ" pitchFamily="2" charset="0"/>
                <a:cs typeface="Calibri" pitchFamily="34" charset="0"/>
              </a:rPr>
              <a:t>vjKvjvBb</a:t>
            </a:r>
            <a:r>
              <a:rPr lang="en-US" altLang="en-US" b="1" dirty="0">
                <a:solidFill>
                  <a:srgbClr val="00CC00"/>
                </a:solidFill>
                <a:latin typeface="SutonnyMJ" pitchFamily="2" charset="0"/>
                <a:cs typeface="Calibri" pitchFamily="34" charset="0"/>
              </a:rPr>
              <a:t> </a:t>
            </a:r>
            <a:r>
              <a:rPr lang="en-US" altLang="en-US" b="1" dirty="0" err="1">
                <a:solidFill>
                  <a:srgbClr val="00CC00"/>
                </a:solidFill>
                <a:latin typeface="SutonnyMJ" pitchFamily="2" charset="0"/>
                <a:cs typeface="Calibri" pitchFamily="34" charset="0"/>
              </a:rPr>
              <a:t>cwi‡e‡k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K</a:t>
            </a:r>
            <a:r>
              <a:rPr lang="en-US" b="1" dirty="0" err="1">
                <a:solidFill>
                  <a:srgbClr val="FF0000"/>
                </a:solidFill>
                <a:latin typeface="SutonnyMJ" pitchFamily="2" charset="0"/>
              </a:rPr>
              <a:t>¨</a:t>
            </a:r>
            <a:r>
              <a:rPr lang="en-US" altLang="en-US" b="1" dirty="0" err="1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vÝvi</a:t>
            </a:r>
            <a:r>
              <a:rPr lang="en-US" altLang="en-US" b="1" dirty="0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RxevYy</a:t>
            </a:r>
            <a:r>
              <a:rPr lang="en-US" altLang="en-US" b="1" dirty="0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wUK‡Z</a:t>
            </a:r>
            <a:r>
              <a:rPr lang="en-US" altLang="en-US" b="1" dirty="0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b="1" dirty="0" err="1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cv‡ibv</a:t>
            </a:r>
            <a:endParaRPr lang="en-US" altLang="en-US" b="1" dirty="0">
              <a:solidFill>
                <a:srgbClr val="FF01E1"/>
              </a:solidFill>
              <a:latin typeface="SutonnyMJ" pitchFamily="2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Ref-</a:t>
            </a:r>
            <a:r>
              <a:rPr 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Dr. Otto </a:t>
            </a:r>
            <a:r>
              <a:rPr lang="en-US" sz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Warburz</a:t>
            </a:r>
            <a:r>
              <a:rPr lang="en-US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Nobel Prize, 1931</a:t>
            </a:r>
            <a:endParaRPr lang="en-US" sz="1200" dirty="0">
              <a:solidFill>
                <a:schemeClr val="tx1"/>
              </a:solidFill>
              <a:latin typeface="Kalpurush" pitchFamily="2" charset="0"/>
              <a:cs typeface="Kalpurush" pitchFamily="2" charset="0"/>
            </a:endParaRPr>
          </a:p>
        </p:txBody>
      </p:sp>
      <p:pic>
        <p:nvPicPr>
          <p:cNvPr id="56364" name="Picture 41">
            <a:extLst>
              <a:ext uri="{FF2B5EF4-FFF2-40B4-BE49-F238E27FC236}">
                <a16:creationId xmlns:a16="http://schemas.microsoft.com/office/drawing/2014/main" id="{A8DCD644-108A-1985-286D-D631FD117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8" r="52499" b="7513"/>
          <a:stretch>
            <a:fillRect/>
          </a:stretch>
        </p:blipFill>
        <p:spPr bwMode="auto">
          <a:xfrm>
            <a:off x="309563" y="4940300"/>
            <a:ext cx="165893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/>
      <p:bldP spid="15" grpId="0" animBg="1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81914C7-CA62-9386-74B5-A81762432470}"/>
              </a:ext>
            </a:extLst>
          </p:cNvPr>
          <p:cNvSpPr/>
          <p:nvPr/>
        </p:nvSpPr>
        <p:spPr>
          <a:xfrm>
            <a:off x="1657350" y="2982913"/>
            <a:ext cx="9329738" cy="136048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en-US" sz="2800" b="1" dirty="0">
              <a:solidFill>
                <a:srgbClr val="FF01E1"/>
              </a:solidFill>
              <a:latin typeface="SutonnyMJ" pitchFamily="2" charset="0"/>
              <a:cs typeface="Arial" pitchFamily="34" charset="0"/>
            </a:endParaRPr>
          </a:p>
          <a:p>
            <a:pPr eaLnBrk="1" hangingPunct="1">
              <a:defRPr/>
            </a:pPr>
            <a:endParaRPr lang="en-US" altLang="en-US" sz="2800" b="1" dirty="0">
              <a:solidFill>
                <a:srgbClr val="CC04A1"/>
              </a:solidFill>
              <a:latin typeface="SutonnyMJ" pitchFamily="2" charset="0"/>
              <a:cs typeface="Arial" pitchFamily="34" charset="0"/>
            </a:endParaRPr>
          </a:p>
          <a:p>
            <a:pPr marL="457200" indent="-457200" algn="just" eaLnBrk="1" hangingPunct="1">
              <a:buFont typeface="Symbol" pitchFamily="18" charset="2"/>
              <a:buChar char="§"/>
              <a:defRPr/>
            </a:pPr>
            <a:r>
              <a:rPr lang="en-US" altLang="en-US" sz="2800" b="1" dirty="0">
                <a:solidFill>
                  <a:schemeClr val="tx1"/>
                </a:solidFill>
                <a:latin typeface="SutonnyMJ" pitchFamily="2" charset="0"/>
                <a:cs typeface="SutonnyOMJ" pitchFamily="2" charset="0"/>
                <a:sym typeface="Symbol"/>
              </a:rPr>
              <a:t>¯^v¯’</a:t>
            </a:r>
            <a:r>
              <a:rPr lang="en-US" altLang="en-US" sz="2800" b="1" dirty="0">
                <a:solidFill>
                  <a:srgbClr val="7030A0"/>
                </a:solidFill>
                <a:latin typeface="SutonnyMJ" pitchFamily="2" charset="0"/>
              </a:rPr>
              <a:t>¨</a:t>
            </a:r>
            <a:r>
              <a:rPr lang="en-US" altLang="en-US" sz="2800" b="1" dirty="0">
                <a:solidFill>
                  <a:schemeClr val="tx1"/>
                </a:solidFill>
                <a:latin typeface="SutonnyMJ" pitchFamily="2" charset="0"/>
                <a:cs typeface="SutonnyOMJ" pitchFamily="2" charset="0"/>
                <a:sym typeface="Symbol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SutonnyMJ" pitchFamily="2" charset="0"/>
                <a:cs typeface="SutonnyOMJ" pitchFamily="2" charset="0"/>
                <a:sym typeface="Symbol"/>
              </a:rPr>
              <a:t>mgm</a:t>
            </a:r>
            <a:r>
              <a:rPr lang="en-US" altLang="en-US" sz="2800" b="1" dirty="0" err="1">
                <a:solidFill>
                  <a:srgbClr val="7030A0"/>
                </a:solidFill>
                <a:latin typeface="SutonnyMJ" pitchFamily="2" charset="0"/>
              </a:rPr>
              <a:t>¨</a:t>
            </a:r>
            <a:r>
              <a:rPr lang="en-US" altLang="en-US" sz="2800" b="1" dirty="0" err="1">
                <a:solidFill>
                  <a:schemeClr val="tx1"/>
                </a:solidFill>
                <a:latin typeface="SutonnyMJ" pitchFamily="2" charset="0"/>
                <a:cs typeface="SutonnyOMJ" pitchFamily="2" charset="0"/>
                <a:sym typeface="Symbol"/>
              </a:rPr>
              <a:t>v</a:t>
            </a:r>
            <a:r>
              <a:rPr lang="en-US" altLang="en-US" sz="2800" b="1" dirty="0">
                <a:solidFill>
                  <a:schemeClr val="tx1"/>
                </a:solidFill>
                <a:latin typeface="SutonnyMJ" pitchFamily="2" charset="0"/>
                <a:cs typeface="SutonnyOMJ" pitchFamily="2" charset="0"/>
                <a:sym typeface="Symbol"/>
              </a:rPr>
              <a:t> </a:t>
            </a:r>
            <a:r>
              <a:rPr lang="en-US" altLang="en-US" sz="28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I </a:t>
            </a:r>
            <a:r>
              <a:rPr lang="en-US" altLang="en-US" sz="2800" b="1" dirty="0" err="1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cywó</a:t>
            </a:r>
            <a:r>
              <a:rPr lang="en-US" altLang="en-US" sz="2800" b="1" dirty="0">
                <a:solidFill>
                  <a:srgbClr val="CC04A1"/>
                </a:solidFill>
                <a:latin typeface="SutonnyMJ" pitchFamily="2" charset="0"/>
                <a:cs typeface="SutonnyOMJ" pitchFamily="2" charset="0"/>
              </a:rPr>
              <a:t> </a:t>
            </a:r>
            <a:r>
              <a:rPr lang="en-US" altLang="en-US" sz="2800" b="1" dirty="0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:</a:t>
            </a:r>
            <a:r>
              <a:rPr lang="en-US" altLang="en-US" sz="28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DËi‡Y</a:t>
            </a:r>
            <a:r>
              <a:rPr lang="en-US" altLang="en-US" sz="28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>
                <a:solidFill>
                  <a:srgbClr val="7D438D"/>
                </a:solidFill>
                <a:latin typeface="SutonnyMJ" pitchFamily="2" charset="0"/>
                <a:cs typeface="SutonnyOMJ" pitchFamily="2" charset="0"/>
              </a:rPr>
              <a:t>4 †</a:t>
            </a:r>
            <a:r>
              <a:rPr lang="en-US" altLang="en-US" sz="2800" b="1" dirty="0" err="1">
                <a:solidFill>
                  <a:srgbClr val="7D438D"/>
                </a:solidFill>
                <a:latin typeface="SutonnyMJ" pitchFamily="2" charset="0"/>
                <a:cs typeface="SutonnyOMJ" pitchFamily="2" charset="0"/>
              </a:rPr>
              <a:t>dvm</a:t>
            </a:r>
            <a:r>
              <a:rPr lang="en-US" altLang="en-US" sz="2800" b="1" dirty="0">
                <a:solidFill>
                  <a:srgbClr val="7D438D"/>
                </a:solidFill>
                <a:latin typeface="SutonnyMJ" pitchFamily="2" charset="0"/>
                <a:cs typeface="SutonnyOMJ" pitchFamily="2" charset="0"/>
              </a:rPr>
              <a:t>©</a:t>
            </a:r>
          </a:p>
          <a:p>
            <a:pPr marL="457200" indent="-457200" algn="just" eaLnBrk="1" hangingPunct="1">
              <a:buFont typeface="Symbol" pitchFamily="18" charset="2"/>
              <a:buChar char="§"/>
              <a:defRPr/>
            </a:pPr>
            <a:r>
              <a:rPr lang="en-US" altLang="en-US" sz="2800" b="1" dirty="0" err="1">
                <a:solidFill>
                  <a:srgbClr val="0000CC"/>
                </a:solidFill>
                <a:latin typeface="SutonnyMJ" pitchFamily="2" charset="0"/>
                <a:cs typeface="Arial" pitchFamily="34" charset="0"/>
                <a:sym typeface="Wingdings"/>
              </a:rPr>
              <a:t>A</a:t>
            </a:r>
            <a:r>
              <a:rPr lang="en-US" sz="2800" b="1" dirty="0" err="1">
                <a:solidFill>
                  <a:srgbClr val="0101C5"/>
                </a:solidFill>
                <a:latin typeface="SutonnyMJ" pitchFamily="2" charset="0"/>
              </a:rPr>
              <a:t>¨vjKvjvBb</a:t>
            </a:r>
            <a:r>
              <a:rPr lang="en-US" sz="2800" b="1" dirty="0">
                <a:solidFill>
                  <a:srgbClr val="0101C5"/>
                </a:solidFill>
                <a:latin typeface="SutonnyMJ" pitchFamily="2" charset="0"/>
              </a:rPr>
              <a:t> I </a:t>
            </a:r>
            <a:r>
              <a:rPr lang="en-US" sz="2800" b="1" dirty="0" err="1">
                <a:solidFill>
                  <a:srgbClr val="0101C5"/>
                </a:solidFill>
                <a:latin typeface="SutonnyMJ" pitchFamily="2" charset="0"/>
              </a:rPr>
              <a:t>G¨vwmwWK</a:t>
            </a:r>
            <a:r>
              <a:rPr lang="en-US" sz="2800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sz="2800" b="1" dirty="0" err="1">
                <a:solidFill>
                  <a:srgbClr val="0101C5"/>
                </a:solidFill>
                <a:latin typeface="SutonnyMJ" pitchFamily="2" charset="0"/>
              </a:rPr>
              <a:t>Lvevi</a:t>
            </a:r>
            <a:r>
              <a:rPr lang="en-US" sz="2800" b="1" dirty="0">
                <a:solidFill>
                  <a:srgbClr val="0101C5"/>
                </a:solidFill>
                <a:latin typeface="SutonnyMJ" pitchFamily="2" charset="0"/>
              </a:rPr>
              <a:t>,</a:t>
            </a:r>
            <a:r>
              <a:rPr lang="en-US" sz="1100" b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SutonnyMJ" pitchFamily="2" charset="0"/>
              </a:rPr>
              <a:t>my¯’</a:t>
            </a:r>
            <a:r>
              <a:rPr lang="en-US" sz="2800" b="1" dirty="0" err="1">
                <a:solidFill>
                  <a:srgbClr val="FF0000"/>
                </a:solidFill>
                <a:latin typeface="SutonnyMJ" pitchFamily="2" charset="0"/>
              </a:rPr>
              <a:t>Zv</a:t>
            </a:r>
            <a:r>
              <a:rPr lang="en-US" sz="2800" b="1" dirty="0">
                <a:solidFill>
                  <a:schemeClr val="tx1"/>
                </a:solidFill>
                <a:latin typeface="SutonnyMJ" pitchFamily="2" charset="0"/>
              </a:rPr>
              <a:t>?</a:t>
            </a:r>
            <a:endParaRPr lang="en-US" altLang="en-US" sz="2800" b="1" dirty="0">
              <a:solidFill>
                <a:schemeClr val="tx1"/>
              </a:solidFill>
              <a:latin typeface="SutonnyMJ" pitchFamily="2" charset="0"/>
              <a:cs typeface="Kalpurush" pitchFamily="2" charset="0"/>
            </a:endParaRPr>
          </a:p>
          <a:p>
            <a:pPr algn="just" eaLnBrk="1" hangingPunct="1">
              <a:defRPr/>
            </a:pPr>
            <a:r>
              <a:rPr lang="en-US" altLang="en-US" sz="2800" b="1" dirty="0">
                <a:solidFill>
                  <a:srgbClr val="CC04A1"/>
                </a:solidFill>
                <a:latin typeface="SutonnyMJ" pitchFamily="2" charset="0"/>
                <a:cs typeface="Arial" pitchFamily="34" charset="0"/>
                <a:sym typeface="Symbol"/>
              </a:rPr>
              <a:t></a:t>
            </a:r>
            <a:r>
              <a:rPr lang="en-US" altLang="en-US" sz="28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  <a:sym typeface="Symbol"/>
              </a:rPr>
              <a:t>  </a:t>
            </a:r>
            <a:r>
              <a:rPr lang="en-US" sz="2800" b="1" dirty="0" err="1">
                <a:solidFill>
                  <a:schemeClr val="tx1"/>
                </a:solidFill>
                <a:latin typeface="SutonnyMJ" pitchFamily="2" charset="0"/>
              </a:rPr>
              <a:t>cywó</a:t>
            </a:r>
            <a:r>
              <a:rPr lang="en-US" altLang="en-US" sz="28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wbivcËvq</a:t>
            </a:r>
            <a:r>
              <a:rPr lang="en-US" altLang="en-US" sz="2800" b="1" dirty="0">
                <a:solidFill>
                  <a:schemeClr val="tx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¯^v¯’</a:t>
            </a:r>
            <a:r>
              <a:rPr lang="en-US" altLang="en-US" sz="2800" b="1" dirty="0">
                <a:solidFill>
                  <a:srgbClr val="7030A0"/>
                </a:solidFill>
                <a:latin typeface="SutonnyMJ" pitchFamily="2" charset="0"/>
              </a:rPr>
              <a:t>¨</a:t>
            </a:r>
            <a:r>
              <a:rPr lang="en-US" altLang="en-US" sz="28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mgm</a:t>
            </a:r>
            <a:r>
              <a:rPr lang="en-US" altLang="en-US" sz="2800" b="1" dirty="0" err="1">
                <a:solidFill>
                  <a:srgbClr val="7030A0"/>
                </a:solidFill>
                <a:latin typeface="SutonnyMJ" pitchFamily="2" charset="0"/>
              </a:rPr>
              <a:t>¨</a:t>
            </a:r>
            <a:r>
              <a:rPr lang="en-US" altLang="en-US" sz="28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v</a:t>
            </a:r>
            <a:r>
              <a:rPr lang="en-US" altLang="en-US" sz="28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jvN‡e</a:t>
            </a:r>
            <a:r>
              <a:rPr lang="en-US" altLang="en-US" sz="2800" b="1" dirty="0">
                <a:solidFill>
                  <a:srgbClr val="0101C5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ivbœvi</a:t>
            </a:r>
            <a:r>
              <a:rPr lang="en-US" altLang="en-US" sz="2800" b="1" dirty="0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 ˆ</a:t>
            </a:r>
            <a:r>
              <a:rPr lang="en-US" altLang="en-US" sz="2800" b="1" dirty="0" err="1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KŠkj</a:t>
            </a:r>
            <a:r>
              <a:rPr lang="en-US" altLang="en-US" sz="2800" b="1" dirty="0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/</a:t>
            </a:r>
            <a:r>
              <a:rPr lang="en-US" altLang="en-US" sz="2800" b="1" dirty="0" err="1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mgš^q</a:t>
            </a:r>
            <a:r>
              <a:rPr lang="en-US" altLang="en-US" sz="2800" b="1" dirty="0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/</a:t>
            </a:r>
            <a:r>
              <a:rPr lang="en-US" altLang="en-US" sz="2800" b="1" dirty="0" err="1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nR‡g</a:t>
            </a:r>
            <a:r>
              <a:rPr lang="en-US" altLang="en-US" sz="2800" b="1" dirty="0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mnvqK</a:t>
            </a:r>
            <a:r>
              <a:rPr lang="en-US" altLang="en-US" sz="2800" b="1" dirty="0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01E1"/>
                </a:solidFill>
                <a:latin typeface="SutonnyMJ" pitchFamily="2" charset="0"/>
                <a:cs typeface="Arial" pitchFamily="34" charset="0"/>
              </a:rPr>
              <a:t>Dcv`vb</a:t>
            </a:r>
            <a:endParaRPr lang="en-US" sz="2800" b="1" dirty="0">
              <a:solidFill>
                <a:srgbClr val="FF01E1"/>
              </a:solidFill>
              <a:latin typeface="SutonnyMJ" pitchFamily="2" charset="0"/>
            </a:endParaRPr>
          </a:p>
          <a:p>
            <a:pPr algn="just" eaLnBrk="1" hangingPunct="1">
              <a:defRPr/>
            </a:pPr>
            <a:endParaRPr lang="en-US" altLang="en-US" sz="2800" b="1" dirty="0">
              <a:solidFill>
                <a:srgbClr val="FF01E1"/>
              </a:solidFill>
              <a:latin typeface="SutonnyMJ" pitchFamily="2" charset="0"/>
              <a:cs typeface="Arial" pitchFamily="34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rgbClr val="0000CC"/>
              </a:solidFill>
              <a:latin typeface="SutonnyMJ" pitchFamily="2" charset="0"/>
              <a:cs typeface="Arial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11D0C8E-BCEB-2C9A-0E8B-83B7EF3472CF}"/>
              </a:ext>
            </a:extLst>
          </p:cNvPr>
          <p:cNvSpPr/>
          <p:nvPr/>
        </p:nvSpPr>
        <p:spPr>
          <a:xfrm>
            <a:off x="1066800" y="2179638"/>
            <a:ext cx="10515600" cy="34766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                                                                            </a:t>
            </a:r>
            <a:r>
              <a:rPr lang="en-US" altLang="en-US" sz="2400" b="1" dirty="0" err="1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Aa</a:t>
            </a:r>
            <a:r>
              <a:rPr lang="en-US" altLang="en-US" sz="2400" b="1" dirty="0" err="1">
                <a:solidFill>
                  <a:srgbClr val="FF0000"/>
                </a:solidFill>
                <a:latin typeface="SutonnyMJ" pitchFamily="2" charset="0"/>
              </a:rPr>
              <a:t>¨</a:t>
            </a:r>
            <a:r>
              <a:rPr lang="en-US" altLang="en-US" sz="2400" b="1" dirty="0" err="1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vq</a:t>
            </a:r>
            <a:r>
              <a:rPr lang="en-US" altLang="en-US" sz="2400" b="1" dirty="0">
                <a:solidFill>
                  <a:srgbClr val="FF0000"/>
                </a:solidFill>
                <a:latin typeface="SutonnyMJ" pitchFamily="2" charset="0"/>
                <a:ea typeface="Kalpurush" pitchFamily="2" charset="0"/>
                <a:cs typeface="SutonnyMJ" pitchFamily="2" charset="0"/>
              </a:rPr>
              <a:t> 2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986B997-8A1F-4BD6-D9DD-DB9D274AF790}"/>
              </a:ext>
            </a:extLst>
          </p:cNvPr>
          <p:cNvSpPr/>
          <p:nvPr/>
        </p:nvSpPr>
        <p:spPr>
          <a:xfrm>
            <a:off x="1049338" y="4835525"/>
            <a:ext cx="10515600" cy="346075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SutonnyMJ" pitchFamily="2" charset="0"/>
                <a:cs typeface="Arial" pitchFamily="34" charset="0"/>
              </a:rPr>
              <a:t>                                                                        </a:t>
            </a:r>
            <a:endParaRPr lang="en-US" altLang="en-US" sz="2200" b="1" dirty="0">
              <a:solidFill>
                <a:srgbClr val="FF0000"/>
              </a:solidFill>
              <a:latin typeface="SutonnyMJ" pitchFamily="2" charset="0"/>
              <a:cs typeface="Arial" pitchFamily="34" charset="0"/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9BCB311D-78AD-4343-2A81-32FBFC5B6A0F}"/>
              </a:ext>
            </a:extLst>
          </p:cNvPr>
          <p:cNvSpPr/>
          <p:nvPr/>
        </p:nvSpPr>
        <p:spPr>
          <a:xfrm>
            <a:off x="10987088" y="3470275"/>
            <a:ext cx="366712" cy="452438"/>
          </a:xfrm>
          <a:prstGeom prst="donu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08EFCD93-858E-B496-EEB5-59F5952EBF7E}"/>
              </a:ext>
            </a:extLst>
          </p:cNvPr>
          <p:cNvSpPr/>
          <p:nvPr/>
        </p:nvSpPr>
        <p:spPr>
          <a:xfrm>
            <a:off x="1295400" y="3433763"/>
            <a:ext cx="365125" cy="452437"/>
          </a:xfrm>
          <a:prstGeom prst="don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7C12862E-750E-8F4C-07EE-71A1764749FC}"/>
              </a:ext>
            </a:extLst>
          </p:cNvPr>
          <p:cNvSpPr/>
          <p:nvPr/>
        </p:nvSpPr>
        <p:spPr>
          <a:xfrm>
            <a:off x="6019800" y="4348163"/>
            <a:ext cx="366713" cy="452437"/>
          </a:xfrm>
          <a:prstGeom prst="don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891E3C46-D5C1-5E28-1A67-3AF2DE07FA51}"/>
              </a:ext>
            </a:extLst>
          </p:cNvPr>
          <p:cNvSpPr/>
          <p:nvPr/>
        </p:nvSpPr>
        <p:spPr>
          <a:xfrm>
            <a:off x="6019800" y="2527300"/>
            <a:ext cx="366713" cy="452438"/>
          </a:xfrm>
          <a:prstGeom prst="don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33CC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24630429-A533-0492-97C3-1A924C48E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0" y="152400"/>
            <a:ext cx="10748963" cy="647700"/>
          </a:xfrm>
        </p:spPr>
        <p:txBody>
          <a:bodyPr/>
          <a:lstStyle/>
          <a:p>
            <a:pPr algn="ctr"/>
            <a:r>
              <a:rPr lang="en-US" altLang="en-US" sz="2800" b="1">
                <a:latin typeface="SutonnyMJ" pitchFamily="2" charset="0"/>
                <a:cs typeface="SutonnyOMJ" panose="01010600010101010101" pitchFamily="2" charset="0"/>
                <a:sym typeface="Symbol" panose="05050102010706020507" pitchFamily="18" charset="2"/>
              </a:rPr>
              <a:t>¯^v¯’</a:t>
            </a:r>
            <a:r>
              <a:rPr lang="en-US" altLang="en-US" sz="2800" b="1">
                <a:solidFill>
                  <a:srgbClr val="7030A0"/>
                </a:solidFill>
                <a:latin typeface="SutonnyMJ" pitchFamily="2" charset="0"/>
              </a:rPr>
              <a:t>¨</a:t>
            </a:r>
            <a:r>
              <a:rPr lang="en-US" altLang="en-US" sz="2800" b="1">
                <a:latin typeface="SutonnyMJ" pitchFamily="2" charset="0"/>
                <a:cs typeface="SutonnyOMJ" panose="01010600010101010101" pitchFamily="2" charset="0"/>
                <a:sym typeface="Symbol" panose="05050102010706020507" pitchFamily="18" charset="2"/>
              </a:rPr>
              <a:t> mgm</a:t>
            </a:r>
            <a:r>
              <a:rPr lang="en-US" altLang="en-US" sz="2800" b="1">
                <a:solidFill>
                  <a:srgbClr val="7030A0"/>
                </a:solidFill>
                <a:latin typeface="SutonnyMJ" pitchFamily="2" charset="0"/>
              </a:rPr>
              <a:t>¨</a:t>
            </a:r>
            <a:r>
              <a:rPr lang="en-US" altLang="en-US" sz="2800" b="1">
                <a:latin typeface="SutonnyMJ" pitchFamily="2" charset="0"/>
                <a:cs typeface="SutonnyOMJ" panose="01010600010101010101" pitchFamily="2" charset="0"/>
                <a:sym typeface="Symbol" panose="05050102010706020507" pitchFamily="18" charset="2"/>
              </a:rPr>
              <a:t>v </a:t>
            </a:r>
            <a:r>
              <a:rPr lang="en-US" altLang="en-US" sz="2800" b="1">
                <a:solidFill>
                  <a:srgbClr val="CC04A1"/>
                </a:solidFill>
                <a:latin typeface="SutonnyMJ" pitchFamily="2" charset="0"/>
                <a:cs typeface="SutonnyOMJ" panose="01010600010101010101" pitchFamily="2" charset="0"/>
              </a:rPr>
              <a:t>I cywó </a:t>
            </a:r>
            <a:r>
              <a:rPr lang="en-US" altLang="en-US" sz="2800" b="1">
                <a:solidFill>
                  <a:srgbClr val="FF01E1"/>
                </a:solidFill>
                <a:latin typeface="SutonnyMJ" pitchFamily="2" charset="0"/>
                <a:cs typeface="Arial" panose="020B0604020202020204" pitchFamily="34" charset="0"/>
              </a:rPr>
              <a:t>:</a:t>
            </a:r>
            <a:r>
              <a:rPr lang="en-US" altLang="en-US" sz="2800" b="1">
                <a:latin typeface="SutonnyMJ" pitchFamily="2" charset="0"/>
                <a:cs typeface="Arial" panose="020B0604020202020204" pitchFamily="34" charset="0"/>
              </a:rPr>
              <a:t> DËi‡Y </a:t>
            </a:r>
            <a:r>
              <a:rPr lang="en-US" altLang="en-US" sz="2800" b="1">
                <a:solidFill>
                  <a:srgbClr val="7D438D"/>
                </a:solidFill>
                <a:latin typeface="SutonnyMJ" pitchFamily="2" charset="0"/>
                <a:cs typeface="SutonnyOMJ" panose="01010600010101010101" pitchFamily="2" charset="0"/>
              </a:rPr>
              <a:t>4 </a:t>
            </a:r>
            <a:r>
              <a:rPr lang="en-US" altLang="en-US" sz="2800" b="1">
                <a:solidFill>
                  <a:srgbClr val="0070C0"/>
                </a:solidFill>
                <a:latin typeface="SutonnyMJ" pitchFamily="2" charset="0"/>
                <a:cs typeface="SutonnyOMJ" panose="01010600010101010101" pitchFamily="2" charset="0"/>
              </a:rPr>
              <a:t>†dvm©</a:t>
            </a:r>
            <a:endParaRPr lang="en-US" altLang="en-US" sz="2800">
              <a:solidFill>
                <a:srgbClr val="0070C0"/>
              </a:solidFill>
              <a:latin typeface="SutonnyMJ" pitchFamily="2" charset="0"/>
              <a:cs typeface="SutonnyOMJ" panose="01010600010101010101" pitchFamily="2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02E6BCE-E08F-70FF-2718-7A1561615A5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8950" y="1144588"/>
          <a:ext cx="11256963" cy="1751012"/>
        </p:xfrm>
        <a:graphic>
          <a:graphicData uri="http://schemas.openxmlformats.org/drawingml/2006/table">
            <a:tbl>
              <a:tblPr/>
              <a:tblGrid>
                <a:gridCol w="590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6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µ.bs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04A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Lv`¨ Dcv`vb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C04A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Lv‡`¨i KvR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C04A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Lv‡`¨i Drm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C04A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1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Avwgl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kix‡ii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101C5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¶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q c~iY-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1E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e„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w× mvab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gvQ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, gvsm,</a:t>
                      </a: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ïUwK gvQ,</a:t>
                      </a: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wk‡gi wePx,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`y‡ai Zij Ask,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wWg,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wewfbœ ai‡bi Wvj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D000A3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2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kK©iv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kix‡i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kw³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D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rcv`b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Pvj,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Mg,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wPwb,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mywR,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Avjy,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wgwó Avjy,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fyÆv,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¸o,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gay BZ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04A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¨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vw`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3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†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mœn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Zvc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I kw³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Drcv`b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`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y‡ai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mi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,</a:t>
                      </a: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wN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,</a:t>
                      </a: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gvLb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,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gv‡Qi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†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Zj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,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Pwe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©,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‰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Zj</a:t>
                      </a:r>
                      <a:r>
                        <a:rPr kumimoji="0" lang="en-US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(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mwilv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ev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Awjf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A‡qj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)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,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wZj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,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wewfbœ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ev`vg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24C13B7-0919-0175-D138-651541F690EB}"/>
              </a:ext>
            </a:extLst>
          </p:cNvPr>
          <p:cNvGraphicFramePr>
            <a:graphicFrameLocks noGrp="1"/>
          </p:cNvGraphicFramePr>
          <p:nvPr/>
        </p:nvGraphicFramePr>
        <p:xfrm>
          <a:off x="504825" y="2933700"/>
          <a:ext cx="11256963" cy="1981200"/>
        </p:xfrm>
        <a:graphic>
          <a:graphicData uri="http://schemas.openxmlformats.org/drawingml/2006/table">
            <a:tbl>
              <a:tblPr/>
              <a:tblGrid>
                <a:gridCol w="590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9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0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4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wfUvwgb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 †ivM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c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ÖwZ‡iva 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me ai‡bi djg~j I kvKmewR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,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†hgb -</a:t>
                      </a: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†cqviv,</a:t>
                      </a: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Avg,AvgjwK,MvRi,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Kjwg kvK...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wgbv‡ij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 ‡`n MVb I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548235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ni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‡gvb e¨vjvÝ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me ai‡bi djg~j I kvK,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000A3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mewR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,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gvQ,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gvsm,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wWg,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`ya,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†QvU gvQ,</a:t>
                      </a: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mvgyw`ªK gvQ,</a:t>
                      </a: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jeY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3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6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utonnyMJ" pitchFamily="2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cvwb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 †`‡ni kZKiv 70 fvMB cvwb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Arial" pitchFamily="34" charset="0"/>
                        </a:rPr>
                        <a:t> Av‡m©wbKgy³ wUDeI‡qj, dzUv‡bv cvwb I wbivc` cvwb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77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utonnyMJ" pitchFamily="2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246" name="Rectangle 5">
            <a:extLst>
              <a:ext uri="{FF2B5EF4-FFF2-40B4-BE49-F238E27FC236}">
                <a16:creationId xmlns:a16="http://schemas.microsoft.com/office/drawing/2014/main" id="{4C1F03D8-E664-B112-177A-785D1F23E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762000"/>
            <a:ext cx="11201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200" b="1">
                <a:latin typeface="SutonnyMJ" pitchFamily="2" charset="0"/>
              </a:rPr>
              <a:t>Lv`</a:t>
            </a:r>
            <a:r>
              <a:rPr lang="en-US" altLang="en-US" sz="2200" b="1">
                <a:solidFill>
                  <a:srgbClr val="7030A0"/>
                </a:solidFill>
                <a:latin typeface="SutonnyMJ" pitchFamily="2" charset="0"/>
              </a:rPr>
              <a:t>¨</a:t>
            </a:r>
            <a:r>
              <a:rPr lang="en-US" altLang="en-US" sz="2200" b="1">
                <a:latin typeface="SutonnyMJ" pitchFamily="2" charset="0"/>
              </a:rPr>
              <a:t> : GK K_vq †`n‡K </a:t>
            </a:r>
            <a:r>
              <a:rPr lang="en-US" altLang="en-US" sz="2200" b="1">
                <a:solidFill>
                  <a:srgbClr val="0000CC"/>
                </a:solidFill>
                <a:latin typeface="SutonnyMJ" pitchFamily="2" charset="0"/>
              </a:rPr>
              <a:t>Kv‡Ri Dc‡hvMx ivLvi </a:t>
            </a:r>
            <a:r>
              <a:rPr lang="en-US" altLang="en-US" sz="2200" b="1">
                <a:latin typeface="SutonnyMJ" pitchFamily="2" charset="0"/>
              </a:rPr>
              <a:t>Rb</a:t>
            </a:r>
            <a:r>
              <a:rPr lang="en-US" altLang="en-US" sz="2200" b="1">
                <a:solidFill>
                  <a:srgbClr val="CC04A1"/>
                </a:solidFill>
                <a:latin typeface="SutonnyMJ" pitchFamily="2" charset="0"/>
              </a:rPr>
              <a:t>¨</a:t>
            </a:r>
            <a:r>
              <a:rPr lang="en-US" altLang="en-US" sz="2200" b="1">
                <a:latin typeface="SutonnyMJ" pitchFamily="2" charset="0"/>
              </a:rPr>
              <a:t> </a:t>
            </a:r>
            <a:r>
              <a:rPr lang="en-US" altLang="en-US" sz="2200" b="1">
                <a:solidFill>
                  <a:srgbClr val="0000CC"/>
                </a:solidFill>
                <a:latin typeface="SutonnyMJ" pitchFamily="2" charset="0"/>
              </a:rPr>
              <a:t>†h me Dcv`vb cÖ‡qvRb </a:t>
            </a:r>
            <a:r>
              <a:rPr lang="en-US" altLang="en-US" sz="2200" b="1">
                <a:latin typeface="SutonnyMJ" pitchFamily="2" charset="0"/>
              </a:rPr>
              <a:t>†mB </a:t>
            </a:r>
            <a:r>
              <a:rPr lang="en-US" altLang="en-US" sz="2200" b="1">
                <a:solidFill>
                  <a:srgbClr val="0000CC"/>
                </a:solidFill>
                <a:latin typeface="SutonnyMJ" pitchFamily="2" charset="0"/>
              </a:rPr>
              <a:t>me Dcv`vbmg„× e¯‘yi </a:t>
            </a:r>
            <a:r>
              <a:rPr lang="en-US" altLang="en-US" sz="2200" b="1">
                <a:latin typeface="SutonnyMJ" pitchFamily="2" charset="0"/>
              </a:rPr>
              <a:t>mgwóB n‡”Q Lv`</a:t>
            </a:r>
            <a:r>
              <a:rPr lang="en-US" altLang="en-US" sz="2200" b="1">
                <a:solidFill>
                  <a:srgbClr val="CC04A1"/>
                </a:solidFill>
                <a:latin typeface="SutonnyMJ" pitchFamily="2" charset="0"/>
              </a:rPr>
              <a:t>¨</a:t>
            </a:r>
            <a:r>
              <a:rPr lang="en-US" altLang="en-US" sz="2200" b="1">
                <a:latin typeface="SutonnyMJ" pitchFamily="2" charset="0"/>
              </a:rPr>
              <a:t>|</a:t>
            </a:r>
            <a:endParaRPr lang="en-US" altLang="en-US" sz="2200" b="1"/>
          </a:p>
        </p:txBody>
      </p:sp>
      <p:sp>
        <p:nvSpPr>
          <p:cNvPr id="7" name="Picture 6" descr="C:\Users\MSM COMPUTER\Downloads\WhatsApp Image 2023-01-15 at 8.22.27 PM.jpeg">
            <a:extLst>
              <a:ext uri="{FF2B5EF4-FFF2-40B4-BE49-F238E27FC236}">
                <a16:creationId xmlns:a16="http://schemas.microsoft.com/office/drawing/2014/main" id="{9F4BC8EB-2465-F7FC-CD32-D090966F2B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2100" y="5383213"/>
            <a:ext cx="21336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" name="Picture 10" descr="C:\Users\MSM COMPUTER\Downloads\WhatsApp Image 2023-01-15 at 8.22.08 PM (1).jpeg">
            <a:extLst>
              <a:ext uri="{FF2B5EF4-FFF2-40B4-BE49-F238E27FC236}">
                <a16:creationId xmlns:a16="http://schemas.microsoft.com/office/drawing/2014/main" id="{79022A66-8907-5529-3701-D4B284B5CC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174288" y="5380038"/>
            <a:ext cx="1520825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B8D93F-F6C1-BDB4-EC3C-F4B6C3AEB7C9}"/>
              </a:ext>
            </a:extLst>
          </p:cNvPr>
          <p:cNvSpPr/>
          <p:nvPr/>
        </p:nvSpPr>
        <p:spPr>
          <a:xfrm rot="16200000">
            <a:off x="-436562" y="2857500"/>
            <a:ext cx="14478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b="1">
                <a:solidFill>
                  <a:srgbClr val="FF01E1"/>
                </a:solidFill>
                <a:latin typeface="SutonnyMJ" pitchFamily="2" charset="0"/>
                <a:cs typeface="SutonnyMJ" pitchFamily="2" charset="0"/>
              </a:rPr>
              <a:t>e„</a:t>
            </a:r>
            <a:r>
              <a:rPr lang="en-US" b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b="1" err="1">
                <a:solidFill>
                  <a:srgbClr val="0101C5"/>
                </a:solidFill>
                <a:latin typeface="SutonnyMJ" pitchFamily="2" charset="0"/>
                <a:cs typeface="SutonnyMJ" pitchFamily="2" charset="0"/>
              </a:rPr>
              <a:t>ÿ</a:t>
            </a:r>
            <a:r>
              <a:rPr lang="en-US" b="1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i</a:t>
            </a:r>
            <a:r>
              <a:rPr lang="en-US" b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err="1">
                <a:solidFill>
                  <a:srgbClr val="CC0000"/>
                </a:solidFill>
                <a:latin typeface="SutonnyMJ" pitchFamily="2" charset="0"/>
                <a:cs typeface="SutonnyMJ" pitchFamily="2" charset="0"/>
              </a:rPr>
              <a:t>D</a:t>
            </a:r>
            <a:r>
              <a:rPr lang="en-US" b="1" err="1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c</a:t>
            </a:r>
            <a:r>
              <a:rPr lang="en-US" b="1" err="1">
                <a:solidFill>
                  <a:schemeClr val="accent6">
                    <a:lumMod val="75000"/>
                  </a:schemeClr>
                </a:solidFill>
                <a:latin typeface="SutonnyMJ" pitchFamily="2" charset="0"/>
                <a:cs typeface="SutonnyMJ" pitchFamily="2" charset="0"/>
              </a:rPr>
              <a:t>n</a:t>
            </a:r>
            <a:r>
              <a:rPr lang="en-US" b="1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v</a:t>
            </a:r>
            <a:r>
              <a:rPr lang="en-US" b="1" err="1">
                <a:solidFill>
                  <a:schemeClr val="accent6">
                    <a:lumMod val="75000"/>
                  </a:schemeClr>
                </a:solidFill>
                <a:latin typeface="SutonnyMJ" pitchFamily="2" charset="0"/>
                <a:cs typeface="SutonnyMJ" pitchFamily="2" charset="0"/>
              </a:rPr>
              <a:t>i</a:t>
            </a:r>
            <a:r>
              <a:rPr lang="en-US" b="1" err="1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Ö</a:t>
            </a:r>
            <a:endParaRPr lang="en-US">
              <a:solidFill>
                <a:srgbClr val="7030A0"/>
              </a:solidFill>
            </a:endParaRPr>
          </a:p>
        </p:txBody>
      </p:sp>
      <p:pic>
        <p:nvPicPr>
          <p:cNvPr id="7232" name="Picture 64">
            <a:extLst>
              <a:ext uri="{FF2B5EF4-FFF2-40B4-BE49-F238E27FC236}">
                <a16:creationId xmlns:a16="http://schemas.microsoft.com/office/drawing/2014/main" id="{B0A13044-F21C-D9B9-D8F9-B1E2505B2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63700"/>
            <a:ext cx="5011738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33" name="Picture 65">
            <a:extLst>
              <a:ext uri="{FF2B5EF4-FFF2-40B4-BE49-F238E27FC236}">
                <a16:creationId xmlns:a16="http://schemas.microsoft.com/office/drawing/2014/main" id="{226C8914-55D7-C6AF-B8D6-2652A9C45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198563"/>
            <a:ext cx="50292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0CD002-0C09-BAEC-224B-E0D91215D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4775" y="1628775"/>
            <a:ext cx="28432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latin typeface="SutonnyMJ" pitchFamily="2" charset="0"/>
              </a:rPr>
              <a:t> kwbevi, 18 b‡f¤^i, 2023</a:t>
            </a:r>
            <a:r>
              <a:rPr lang="en-US" altLang="en-US" sz="1200">
                <a:latin typeface="SutonnyMJ" pitchFamily="2" charset="0"/>
              </a:rPr>
              <a:t> </a:t>
            </a:r>
            <a:r>
              <a:rPr lang="en-US" altLang="en-US">
                <a:latin typeface="SutonnyMJ" pitchFamily="2" charset="0"/>
              </a:rPr>
              <a:t>00:00 Uv</a:t>
            </a:r>
          </a:p>
        </p:txBody>
      </p:sp>
      <p:sp>
        <p:nvSpPr>
          <p:cNvPr id="3" name="Action Button: Sound 2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3185CD79-BB9C-4760-DCB1-B7F2DBCDA4D0}"/>
              </a:ext>
            </a:extLst>
          </p:cNvPr>
          <p:cNvSpPr/>
          <p:nvPr/>
        </p:nvSpPr>
        <p:spPr>
          <a:xfrm>
            <a:off x="10660063" y="3473450"/>
            <a:ext cx="160337" cy="228600"/>
          </a:xfrm>
          <a:prstGeom prst="actionButtonSou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285" name="Picture 69" descr="C:\Users\Dell\Downloads\WhatsApp Image 2023-12-20 at 9.10.05 AM.jpeg">
            <a:extLst>
              <a:ext uri="{FF2B5EF4-FFF2-40B4-BE49-F238E27FC236}">
                <a16:creationId xmlns:a16="http://schemas.microsoft.com/office/drawing/2014/main" id="{266D95D0-D902-B870-FE4F-483BBF33E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" b="2444"/>
          <a:stretch>
            <a:fillRect/>
          </a:stretch>
        </p:blipFill>
        <p:spPr bwMode="auto">
          <a:xfrm>
            <a:off x="1808163" y="1211263"/>
            <a:ext cx="4973637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62" name="Picture 70" descr="C:\Users\Dell\Downloads\WhatsApp Image 2024-02-13 at 12.14.00 PM.jpeg">
            <a:extLst>
              <a:ext uri="{FF2B5EF4-FFF2-40B4-BE49-F238E27FC236}">
                <a16:creationId xmlns:a16="http://schemas.microsoft.com/office/drawing/2014/main" id="{27814FEA-E9FF-089E-12AC-5CBEB5DB2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" t="3885" r="4578"/>
          <a:stretch>
            <a:fillRect/>
          </a:stretch>
        </p:blipFill>
        <p:spPr bwMode="auto">
          <a:xfrm>
            <a:off x="1600200" y="1192213"/>
            <a:ext cx="5135563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64" name="Picture 72" descr="C:\Users\Dell\Downloads\WhatsApp Image 2024-02-13 at 12.14.01 PM.jpeg">
            <a:extLst>
              <a:ext uri="{FF2B5EF4-FFF2-40B4-BE49-F238E27FC236}">
                <a16:creationId xmlns:a16="http://schemas.microsoft.com/office/drawing/2014/main" id="{3944DFDD-9018-5467-C9CC-54AAB2674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r="2335" b="2916"/>
          <a:stretch>
            <a:fillRect/>
          </a:stretch>
        </p:blipFill>
        <p:spPr bwMode="auto">
          <a:xfrm>
            <a:off x="6769100" y="1144588"/>
            <a:ext cx="5024438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0" name="Picture 2" descr="C:\Users\Dell\Downloads\WhatsApp Image 2024-06-27 at 12.16.57 PM.jpeg">
            <a:extLst>
              <a:ext uri="{FF2B5EF4-FFF2-40B4-BE49-F238E27FC236}">
                <a16:creationId xmlns:a16="http://schemas.microsoft.com/office/drawing/2014/main" id="{CED36BC3-387E-1360-F6DD-229480DF3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 b="2151"/>
          <a:stretch>
            <a:fillRect/>
          </a:stretch>
        </p:blipFill>
        <p:spPr bwMode="auto">
          <a:xfrm>
            <a:off x="2590800" y="1143000"/>
            <a:ext cx="72390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9A0702AA-4009-2D82-0706-B1FDF2295866}"/>
              </a:ext>
            </a:extLst>
          </p:cNvPr>
          <p:cNvGraphicFramePr>
            <a:graphicFrameLocks noGrp="1"/>
          </p:cNvGraphicFramePr>
          <p:nvPr/>
        </p:nvGraphicFramePr>
        <p:xfrm>
          <a:off x="505099" y="4906157"/>
          <a:ext cx="5843449" cy="187564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57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6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99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211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4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wU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‡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dvm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©</a:t>
                      </a:r>
                    </a:p>
                  </a:txBody>
                  <a:tcPr marL="0" marR="0" marT="0" marB="0" vert="vert" anchor="ctr" horzOverflow="overflow">
                    <a:blipFill>
                      <a:blip r:embed="rId11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SutonnyMJ" pitchFamily="2" charset="0"/>
                          <a:cs typeface="SutonnyMJ" pitchFamily="2" charset="0"/>
                        </a:rPr>
                        <a:t>GbRvBg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11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fv‡jv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e¨vK‡Uwiqv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11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SutonnyMJ" pitchFamily="2" charset="0"/>
                          <a:cs typeface="SutonnyMJ" pitchFamily="2" charset="0"/>
                        </a:rPr>
                        <a:t>dvB‡Uv‡KwgK¨vj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blipFill>
                      <a:blip r:embed="rId11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SutonnyMJ" pitchFamily="2" charset="0"/>
                          <a:cs typeface="SutonnyMJ" pitchFamily="2" charset="0"/>
                        </a:rPr>
                        <a:t>jvBd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SutonnyMJ" pitchFamily="2" charset="0"/>
                          <a:cs typeface="SutonnyMJ" pitchFamily="2" charset="0"/>
                        </a:rPr>
                        <a:t> †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SutonnyMJ" pitchFamily="2" charset="0"/>
                          <a:cs typeface="SutonnyMJ" pitchFamily="2" charset="0"/>
                        </a:rPr>
                        <a:t>dvm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SutonnyMJ" pitchFamily="2" charset="0"/>
                          <a:cs typeface="SutonnyMJ" pitchFamily="2" charset="0"/>
                        </a:rPr>
                        <a:t>©</a:t>
                      </a:r>
                      <a:r>
                        <a:rPr kumimoji="0" lang="en-US" sz="3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SutonnyMJ" pitchFamily="2" charset="0"/>
                          <a:cs typeface="SutonnyMJ" pitchFamily="2" charset="0"/>
                        </a:rPr>
                        <a:t>(cÖvYkw³)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blipFill>
                      <a:blip r:embed="rId11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847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 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Dw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™¢R 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     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Dw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™¢R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      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Dw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utonnyMJ" pitchFamily="2" charset="0"/>
                          <a:ea typeface="Times New Roman" pitchFamily="18" charset="0"/>
                          <a:cs typeface="SutonnyMJ" pitchFamily="2" charset="0"/>
                        </a:rPr>
                        <a:t>™¢R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SutonnyMJ" pitchFamily="2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SutonnyMJ" pitchFamily="2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SutonnyMJ" pitchFamily="2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SutonnyMJ" pitchFamily="2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643">
                <a:tc gridSpan="5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                                      </a:t>
                      </a:r>
                      <a:r>
                        <a:rPr lang="en-US" altLang="en-US" sz="1800" b="1" dirty="0" err="1">
                          <a:solidFill>
                            <a:srgbClr val="FF01E1"/>
                          </a:solidFill>
                          <a:latin typeface="SutonnyMJ" pitchFamily="2" charset="0"/>
                          <a:cs typeface="SutonnyOMJ" pitchFamily="2" charset="0"/>
                        </a:rPr>
                        <a:t>Av`k</a:t>
                      </a:r>
                      <a:r>
                        <a:rPr lang="en-US" altLang="en-US" sz="1800" b="1" dirty="0">
                          <a:solidFill>
                            <a:srgbClr val="FF01E1"/>
                          </a:solidFill>
                          <a:latin typeface="SutonnyMJ" pitchFamily="2" charset="0"/>
                          <a:cs typeface="SutonnyOMJ" pitchFamily="2" charset="0"/>
                        </a:rPr>
                        <a:t>© </a:t>
                      </a:r>
                      <a:r>
                        <a:rPr lang="en-US" altLang="en-US" sz="1800" b="1" dirty="0" err="1">
                          <a:solidFill>
                            <a:srgbClr val="FF01E1"/>
                          </a:solidFill>
                          <a:latin typeface="SutonnyMJ" pitchFamily="2" charset="0"/>
                          <a:cs typeface="SutonnyOMJ" pitchFamily="2" charset="0"/>
                        </a:rPr>
                        <a:t>Lv</a:t>
                      </a:r>
                      <a:r>
                        <a:rPr lang="en-US" altLang="en-US" sz="1800" b="1" dirty="0">
                          <a:solidFill>
                            <a:srgbClr val="FF01E1"/>
                          </a:solidFill>
                          <a:latin typeface="SutonnyMJ" pitchFamily="2" charset="0"/>
                          <a:cs typeface="SutonnyOMJ" pitchFamily="2" charset="0"/>
                        </a:rPr>
                        <a:t>`</a:t>
                      </a:r>
                      <a:r>
                        <a:rPr lang="en-US" altLang="en-US" sz="1800" b="1" dirty="0">
                          <a:solidFill>
                            <a:srgbClr val="FF01E1"/>
                          </a:solidFill>
                          <a:latin typeface="SutonnyMJ" pitchFamily="2" charset="0"/>
                          <a:ea typeface="SutonnyMJ" pitchFamily="2" charset="0"/>
                          <a:cs typeface="SutonnyMJ" pitchFamily="2" charset="0"/>
                        </a:rPr>
                        <a:t>¨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blipFill>
                      <a:blip r:embed="rId11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EBD7A7E6-72EA-399E-C0CE-2901B1357F25}"/>
              </a:ext>
            </a:extLst>
          </p:cNvPr>
          <p:cNvGraphicFramePr>
            <a:graphicFrameLocks noGrp="1"/>
          </p:cNvGraphicFramePr>
          <p:nvPr/>
        </p:nvGraphicFramePr>
        <p:xfrm>
          <a:off x="6385559" y="5091392"/>
          <a:ext cx="5349241" cy="1524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3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9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59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‡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ivM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Av‡ivM¨bymv‡i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3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cÖKvi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vert="vert" anchor="ctr" horzOverflow="overflow">
                    <a:blipFill>
                      <a:blip r:embed="rId1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SutonnyMJ" pitchFamily="2" charset="0"/>
                          <a:cs typeface="SutonnyMJ" pitchFamily="2" charset="0"/>
                        </a:rPr>
                        <a:t>g„Z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SutonnyMJ" pitchFamily="2" charset="0"/>
                          <a:cs typeface="SutonnyMJ" pitchFamily="2" charset="0"/>
                        </a:rPr>
                        <a:t>Lvevi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blipFill>
                      <a:blip r:embed="rId1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cap="none" normalizeH="0" baseline="0">
                          <a:ln>
                            <a:noFill/>
                          </a:ln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err="1">
                          <a:ln>
                            <a:noFill/>
                          </a:ln>
                          <a:effectLst/>
                          <a:latin typeface="SutonnyMJ" pitchFamily="2" charset="0"/>
                          <a:cs typeface="SutonnyMJ" pitchFamily="2" charset="0"/>
                        </a:rPr>
                        <a:t>Aa©g„Z</a:t>
                      </a:r>
                      <a:r>
                        <a:rPr kumimoji="0" lang="en-US" sz="2000" b="1" u="none" strike="noStrike" cap="none" normalizeH="0" baseline="0">
                          <a:ln>
                            <a:noFill/>
                          </a:ln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err="1">
                          <a:ln>
                            <a:noFill/>
                          </a:ln>
                          <a:effectLst/>
                          <a:latin typeface="SutonnyMJ" pitchFamily="2" charset="0"/>
                          <a:cs typeface="SutonnyMJ" pitchFamily="2" charset="0"/>
                        </a:rPr>
                        <a:t>Lvevi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blipFill>
                      <a:blip r:embed="rId1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SutonnyMJ" pitchFamily="2" charset="0"/>
                          <a:cs typeface="SutonnyMJ" pitchFamily="2" charset="0"/>
                        </a:rPr>
                        <a:t>RxešÍ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SutonnyMJ" pitchFamily="2" charset="0"/>
                          <a:cs typeface="SutonnyMJ" pitchFamily="2" charset="0"/>
                        </a:rPr>
                        <a:t>Lvevi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blipFill>
                      <a:blip r:embed="rId1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18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blipFill>
                      <a:blip r:embed="rId1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SutonnyMJ" pitchFamily="2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SutonnyMJ" pitchFamily="2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SutonnyMJ" pitchFamily="2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SutonnyMJ" pitchFamily="2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utonnyMJ" pitchFamily="2" charset="0"/>
                        <a:ea typeface="Times New Roman" pitchFamily="18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blipFill>
                      <a:blip r:embed="rId1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SutonnyMJ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SutonnyMJ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SutonnyMJ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0" marR="0" marT="0" marB="0" anchor="ctr" horzOverflow="overflow">
                    <a:blipFill>
                      <a:blip r:embed="rId1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" name="Picture 32" descr="C:\Users\MSM COMPUTER\Downloads\WhatsApp Image 2023-01-15 at 8.31.44 PM.jpeg">
            <a:extLst>
              <a:ext uri="{FF2B5EF4-FFF2-40B4-BE49-F238E27FC236}">
                <a16:creationId xmlns:a16="http://schemas.microsoft.com/office/drawing/2014/main" id="{3F1C4C73-524A-249A-D9B4-6F4721759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7" r="51196" b="65359"/>
          <a:stretch>
            <a:fillRect/>
          </a:stretch>
        </p:blipFill>
        <p:spPr bwMode="auto">
          <a:xfrm>
            <a:off x="6680200" y="5446713"/>
            <a:ext cx="1600200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C:\Users\MSM COMPUTER\Downloads\WhatsApp Image 2023-01-15 at 8.22.07 PM.jpeg">
            <a:extLst>
              <a:ext uri="{FF2B5EF4-FFF2-40B4-BE49-F238E27FC236}">
                <a16:creationId xmlns:a16="http://schemas.microsoft.com/office/drawing/2014/main" id="{D1D732E0-6D11-597C-5815-812B52A89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6458" r="53542" b="77782"/>
          <a:stretch>
            <a:fillRect/>
          </a:stretch>
        </p:blipFill>
        <p:spPr bwMode="auto">
          <a:xfrm>
            <a:off x="8394700" y="5432425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C:\Users\MSM COMPUTER\Downloads\WhatsApp Image 2023-01-15 at 8.22.27 PM.jpeg">
            <a:extLst>
              <a:ext uri="{FF2B5EF4-FFF2-40B4-BE49-F238E27FC236}">
                <a16:creationId xmlns:a16="http://schemas.microsoft.com/office/drawing/2014/main" id="{C434B557-C916-A0D4-3683-9052DD7BC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3925" r="53322" b="66553"/>
          <a:stretch>
            <a:fillRect/>
          </a:stretch>
        </p:blipFill>
        <p:spPr bwMode="auto">
          <a:xfrm>
            <a:off x="4648200" y="5254625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C:\Users\MSM COMPUTER\Downloads\WhatsApp Image 2023-01-15 at 8.22.08 PM (1).jpeg">
            <a:extLst>
              <a:ext uri="{FF2B5EF4-FFF2-40B4-BE49-F238E27FC236}">
                <a16:creationId xmlns:a16="http://schemas.microsoft.com/office/drawing/2014/main" id="{D239F4E7-4575-94FC-6AC7-DA0F24333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t="8553" r="53426" b="66917"/>
          <a:stretch>
            <a:fillRect/>
          </a:stretch>
        </p:blipFill>
        <p:spPr bwMode="auto">
          <a:xfrm>
            <a:off x="10207625" y="5445125"/>
            <a:ext cx="1520825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 descr="Mental.jpg">
            <a:extLst>
              <a:ext uri="{FF2B5EF4-FFF2-40B4-BE49-F238E27FC236}">
                <a16:creationId xmlns:a16="http://schemas.microsoft.com/office/drawing/2014/main" id="{B3C308DA-8E38-3AAD-84EB-1F7BC130D51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147763"/>
            <a:ext cx="8763000" cy="365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1">
            <a:extLst>
              <a:ext uri="{FF2B5EF4-FFF2-40B4-BE49-F238E27FC236}">
                <a16:creationId xmlns:a16="http://schemas.microsoft.com/office/drawing/2014/main" id="{BEBC72D5-1A94-FAAE-D7BE-54D5F5121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963" y="3157538"/>
            <a:ext cx="7551737" cy="13382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">
              <a:defRPr/>
            </a:pPr>
            <a:r>
              <a:rPr lang="en-US" b="1">
                <a:solidFill>
                  <a:srgbClr val="333333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fvi‡Zi MovB Kv‡Uvqvi evwm›`v </a:t>
            </a:r>
            <a:r>
              <a:rPr lang="en-US" b="1">
                <a:solidFill>
                  <a:srgbClr val="0000CC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evgvc`</a:t>
            </a:r>
            <a:r>
              <a:rPr lang="en-US" b="1">
                <a:solidFill>
                  <a:srgbClr val="333333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| eqm 55 Qyu‡q‡Q| A™¢yZ ¯^fv‡ei Rb</a:t>
            </a:r>
            <a:r>
              <a:rPr lang="en-US" altLang="en-US" b="1">
                <a:solidFill>
                  <a:srgbClr val="7030A0"/>
                </a:solidFill>
                <a:latin typeface="SutonnyMJ" pitchFamily="2" charset="0"/>
                <a:ea typeface="Calibri" pitchFamily="34" charset="0"/>
                <a:cs typeface="Arial" pitchFamily="34" charset="0"/>
              </a:rPr>
              <a:t>¨</a:t>
            </a:r>
            <a:r>
              <a:rPr lang="en-US" b="1">
                <a:solidFill>
                  <a:srgbClr val="333333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†MvUv kn‡ii †jvKB</a:t>
            </a:r>
          </a:p>
          <a:p>
            <a:pPr algn="just">
              <a:defRPr/>
            </a:pPr>
            <a:r>
              <a:rPr lang="en-US" b="1">
                <a:solidFill>
                  <a:srgbClr val="333333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GK Wv‡K †P‡b evgvc`‡K| Zvui Lv`</a:t>
            </a:r>
            <a:r>
              <a:rPr lang="en-US" altLang="en-US" b="1">
                <a:solidFill>
                  <a:srgbClr val="7030A0"/>
                </a:solidFill>
                <a:latin typeface="SutonnyMJ" pitchFamily="2" charset="0"/>
                <a:cs typeface="Arial" pitchFamily="34" charset="0"/>
              </a:rPr>
              <a:t>¨</a:t>
            </a:r>
            <a:r>
              <a:rPr lang="en-US" altLang="en-US">
                <a:solidFill>
                  <a:srgbClr val="000000"/>
                </a:solidFill>
                <a:latin typeface="SutonnyMJ" pitchFamily="2" charset="0"/>
                <a:cs typeface="Calibri" pitchFamily="34" charset="0"/>
              </a:rPr>
              <a:t> </a:t>
            </a:r>
            <a:r>
              <a:rPr lang="en-US" b="1">
                <a:solidFill>
                  <a:srgbClr val="333333"/>
                </a:solidFill>
                <a:latin typeface="SutonnyMJ" pitchFamily="2" charset="0"/>
                <a:cs typeface="Calibri" pitchFamily="34" charset="0"/>
              </a:rPr>
              <a:t>ZvwjKvi cÖ_‡gB i‡q‡Q wewfbœ ai‡bi </a:t>
            </a:r>
            <a:r>
              <a:rPr lang="en-US" b="1">
                <a:solidFill>
                  <a:srgbClr val="0101C5"/>
                </a:solidFill>
                <a:latin typeface="SutonnyMJ" pitchFamily="2" charset="0"/>
                <a:cs typeface="Calibri" pitchFamily="34" charset="0"/>
              </a:rPr>
              <a:t>mewR</a:t>
            </a:r>
            <a:r>
              <a:rPr lang="en-US" b="1">
                <a:solidFill>
                  <a:srgbClr val="333333"/>
                </a:solidFill>
                <a:latin typeface="SutonnyMJ" pitchFamily="2" charset="0"/>
                <a:cs typeface="Calibri" pitchFamily="34" charset="0"/>
              </a:rPr>
              <a:t>| </a:t>
            </a:r>
            <a:r>
              <a:rPr lang="en-US" b="1">
                <a:solidFill>
                  <a:srgbClr val="0101C5"/>
                </a:solidFill>
                <a:latin typeface="SutonnyMJ" pitchFamily="2" charset="0"/>
                <a:cs typeface="Calibri" pitchFamily="34" charset="0"/>
              </a:rPr>
              <a:t>meB KvuPv</a:t>
            </a:r>
            <a:r>
              <a:rPr lang="en-US" b="1">
                <a:solidFill>
                  <a:srgbClr val="333333"/>
                </a:solidFill>
                <a:latin typeface="SutonnyMJ" pitchFamily="2" charset="0"/>
                <a:cs typeface="Calibri" pitchFamily="34" charset="0"/>
              </a:rPr>
              <a:t>|</a:t>
            </a:r>
          </a:p>
          <a:p>
            <a:pPr algn="just">
              <a:defRPr/>
            </a:pPr>
            <a:endParaRPr lang="en-US" sz="900" b="1">
              <a:solidFill>
                <a:srgbClr val="333333"/>
              </a:solidFill>
              <a:latin typeface="SutonnyMJ" pitchFamily="2" charset="0"/>
              <a:cs typeface="Calibri" pitchFamily="34" charset="0"/>
            </a:endParaRPr>
          </a:p>
          <a:p>
            <a:pPr algn="just">
              <a:defRPr/>
            </a:pPr>
            <a:r>
              <a:rPr lang="en-US" b="1">
                <a:solidFill>
                  <a:srgbClr val="333333"/>
                </a:solidFill>
                <a:latin typeface="SutonnyMJ" pitchFamily="2" charset="0"/>
                <a:cs typeface="Calibri" pitchFamily="34" charset="0"/>
              </a:rPr>
              <a:t>Zvi †eªKd«vó †_‡K wWbvi meB P‡j n‡iK iKg KvuPv mewR w`‡q </a:t>
            </a:r>
            <a:r>
              <a:rPr lang="en-US" b="1">
                <a:solidFill>
                  <a:srgbClr val="0000CC"/>
                </a:solidFill>
                <a:latin typeface="SutonnyMJ" pitchFamily="2" charset="0"/>
                <a:cs typeface="Calibri" pitchFamily="34" charset="0"/>
              </a:rPr>
              <a:t>ÔKvuPv mewR †L‡j kixi fv‡jv _v‡K</a:t>
            </a:r>
            <a:r>
              <a:rPr lang="en-US" b="1">
                <a:solidFill>
                  <a:srgbClr val="333333"/>
                </a:solidFill>
                <a:latin typeface="SutonnyMJ" pitchFamily="2" charset="0"/>
                <a:cs typeface="Calibri" pitchFamily="34" charset="0"/>
              </a:rPr>
              <a:t>,</a:t>
            </a:r>
          </a:p>
          <a:p>
            <a:pPr algn="just">
              <a:defRPr/>
            </a:pPr>
            <a:r>
              <a:rPr lang="en-US" b="1">
                <a:solidFill>
                  <a:srgbClr val="0101C5"/>
                </a:solidFill>
                <a:latin typeface="SutonnyMJ" pitchFamily="2" charset="0"/>
                <a:cs typeface="Calibri" pitchFamily="34" charset="0"/>
              </a:rPr>
              <a:t>MZ 30 eQ‡i GKeviI Wv³v‡ii Kv‡Q †h‡Z nq wbÕ</a:t>
            </a:r>
            <a:r>
              <a:rPr lang="en-US" b="1">
                <a:solidFill>
                  <a:srgbClr val="333333"/>
                </a:solidFill>
                <a:latin typeface="SutonnyMJ" pitchFamily="2" charset="0"/>
                <a:cs typeface="Calibri" pitchFamily="34" charset="0"/>
              </a:rPr>
              <a:t>- GK_vI e‡j‡Qb evgvc`|</a:t>
            </a:r>
            <a:endParaRPr lang="en-US">
              <a:solidFill>
                <a:schemeClr val="tx1"/>
              </a:solidFill>
              <a:latin typeface="SutonnyMJ" pitchFamily="2" charset="0"/>
              <a:cs typeface="Calibri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12C32A-C4E5-648E-E64B-AD5F92138CBB}"/>
              </a:ext>
            </a:extLst>
          </p:cNvPr>
          <p:cNvCxnSpPr/>
          <p:nvPr/>
        </p:nvCxnSpPr>
        <p:spPr>
          <a:xfrm>
            <a:off x="10820400" y="50165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878D43A-771E-50BC-A6CB-407E6610C112}"/>
              </a:ext>
            </a:extLst>
          </p:cNvPr>
          <p:cNvCxnSpPr/>
          <p:nvPr/>
        </p:nvCxnSpPr>
        <p:spPr>
          <a:xfrm>
            <a:off x="10928350" y="4978400"/>
            <a:ext cx="0" cy="92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D8374D-D487-7B57-11EA-ED22E2E42112}"/>
              </a:ext>
            </a:extLst>
          </p:cNvPr>
          <p:cNvCxnSpPr/>
          <p:nvPr/>
        </p:nvCxnSpPr>
        <p:spPr>
          <a:xfrm>
            <a:off x="6350000" y="4976813"/>
            <a:ext cx="4575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18CE644-8ECC-28AB-DA1D-374C1A34DA06}"/>
              </a:ext>
            </a:extLst>
          </p:cNvPr>
          <p:cNvSpPr/>
          <p:nvPr/>
        </p:nvSpPr>
        <p:spPr>
          <a:xfrm>
            <a:off x="11482388" y="5957888"/>
            <a:ext cx="457200" cy="2270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b="1" dirty="0" err="1">
                <a:latin typeface="SutonnyMJ" pitchFamily="2" charset="0"/>
              </a:rPr>
              <a:t>gmjv</a:t>
            </a:r>
            <a:endParaRPr lang="en-US" sz="2000" b="1" dirty="0">
              <a:latin typeface="SutonnyMJ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2DD489-958A-DC30-8BE8-EC8CF13516E3}"/>
              </a:ext>
            </a:extLst>
          </p:cNvPr>
          <p:cNvSpPr/>
          <p:nvPr/>
        </p:nvSpPr>
        <p:spPr>
          <a:xfrm>
            <a:off x="11506200" y="6172200"/>
            <a:ext cx="457200" cy="2270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b="1" dirty="0">
                <a:latin typeface="SutonnyMJ" pitchFamily="2" charset="0"/>
              </a:rPr>
              <a:t>‡</a:t>
            </a:r>
            <a:r>
              <a:rPr lang="en-US" sz="1400" b="1" dirty="0" err="1">
                <a:latin typeface="SutonnyMJ" pitchFamily="2" charset="0"/>
              </a:rPr>
              <a:t>flR</a:t>
            </a:r>
            <a:endParaRPr lang="en-US" sz="2000" b="1" dirty="0">
              <a:latin typeface="SutonnyMJ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8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8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20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2" grpId="0" autoUpdateAnimBg="0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C0FB648-DB19-CE36-1238-C8504E1224BA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6618288"/>
          <a:ext cx="11734800" cy="190500"/>
        </p:xfrm>
        <a:graphic>
          <a:graphicData uri="http://schemas.openxmlformats.org/drawingml/2006/table">
            <a:tbl>
              <a:tblPr/>
              <a:tblGrid>
                <a:gridCol w="2346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6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6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6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6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B440AD9A-0E28-D3EE-558D-B0818E84A7AE}"/>
              </a:ext>
            </a:extLst>
          </p:cNvPr>
          <p:cNvSpPr>
            <a:spLocks noGrp="1"/>
          </p:cNvSpPr>
          <p:nvPr/>
        </p:nvSpPr>
        <p:spPr>
          <a:xfrm>
            <a:off x="203200" y="98425"/>
            <a:ext cx="11879263" cy="4572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just">
              <a:defRPr/>
            </a:pPr>
            <a:r>
              <a:rPr lang="en-US" sz="100" b="1" dirty="0">
                <a:solidFill>
                  <a:srgbClr val="FFFFFF"/>
                </a:solidFill>
                <a:latin typeface="Arial Black" pitchFamily="34" charset="0"/>
                <a:ea typeface="Calibri" pitchFamily="34" charset="0"/>
                <a:cs typeface="SutonnyMJ" pitchFamily="2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3200" b="1" dirty="0">
                <a:solidFill>
                  <a:srgbClr val="FF01E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my¯’</a:t>
            </a:r>
            <a:r>
              <a:rPr lang="en-US" sz="3200" b="1" dirty="0" err="1">
                <a:solidFill>
                  <a:srgbClr val="FF01E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Zv</a:t>
            </a:r>
            <a:r>
              <a:rPr lang="en-US" altLang="en-US" sz="3200" b="1" dirty="0">
                <a:solidFill>
                  <a:srgbClr val="001626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‡</a:t>
            </a:r>
            <a:r>
              <a:rPr lang="en-US" sz="3200" b="1" dirty="0" err="1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Kvb</a:t>
            </a:r>
            <a:r>
              <a:rPr lang="en-US" sz="3200" b="1" dirty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c‡_</a:t>
            </a:r>
            <a:r>
              <a:rPr lang="en-US" sz="3200" b="1" dirty="0">
                <a:solidFill>
                  <a:srgbClr val="CC0000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? </a:t>
            </a:r>
            <a:r>
              <a:rPr lang="en-US" sz="2000" b="1" dirty="0" err="1">
                <a:solidFill>
                  <a:srgbClr val="0000CC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A</a:t>
            </a:r>
            <a:r>
              <a:rPr lang="en-US" altLang="en-US" sz="2000" b="1" dirty="0" err="1">
                <a:solidFill>
                  <a:srgbClr val="CC04A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¨</a:t>
            </a:r>
            <a:r>
              <a:rPr lang="en-US" sz="2000" b="1" dirty="0" err="1">
                <a:solidFill>
                  <a:srgbClr val="0000CC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vjKvjvBb</a:t>
            </a:r>
            <a:r>
              <a:rPr lang="en-US" sz="2000" b="1" dirty="0">
                <a:solidFill>
                  <a:srgbClr val="0000CC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dzW</a:t>
            </a:r>
            <a:endParaRPr lang="en-US" sz="2000" b="1" dirty="0">
              <a:solidFill>
                <a:srgbClr val="0000CC"/>
              </a:solidFill>
              <a:latin typeface="SutonnyMJ" pitchFamily="2" charset="0"/>
              <a:ea typeface="Calibri" pitchFamily="34" charset="0"/>
              <a:cs typeface="SutonnyMJ" pitchFamily="2" charset="0"/>
            </a:endParaRPr>
          </a:p>
          <a:p>
            <a:pPr algn="just">
              <a:defRPr/>
            </a:pPr>
            <a:endParaRPr lang="en-US" sz="3200" b="1" dirty="0">
              <a:solidFill>
                <a:srgbClr val="CC0000"/>
              </a:solidFill>
              <a:latin typeface="SutonnyMJ" pitchFamily="2" charset="0"/>
              <a:ea typeface="Calibri" pitchFamily="34" charset="0"/>
              <a:cs typeface="SutonnyMJ" pitchFamily="2" charset="0"/>
            </a:endParaRPr>
          </a:p>
          <a:p>
            <a:pPr algn="just">
              <a:defRPr/>
            </a:pPr>
            <a:endParaRPr lang="en-US" sz="3200" b="1" dirty="0">
              <a:solidFill>
                <a:schemeClr val="bg1"/>
              </a:solidFill>
              <a:latin typeface="SutonnyMJ" pitchFamily="2" charset="0"/>
              <a:ea typeface="Calibri" pitchFamily="34" charset="0"/>
              <a:cs typeface="SutonnyMJ" pitchFamily="2" charset="0"/>
            </a:endParaRPr>
          </a:p>
          <a:p>
            <a:pPr algn="ctr">
              <a:defRPr/>
            </a:pPr>
            <a:endParaRPr lang="en-US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Calibri" pitchFamily="34" charset="0"/>
              <a:cs typeface="SutonnyMJ" pitchFamily="2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7EE4D76-FF3D-CC26-60E2-79AC1E10F352}"/>
              </a:ext>
            </a:extLst>
          </p:cNvPr>
          <p:cNvGraphicFramePr>
            <a:graphicFrameLocks noGrp="1"/>
          </p:cNvGraphicFramePr>
          <p:nvPr/>
        </p:nvGraphicFramePr>
        <p:xfrm>
          <a:off x="279400" y="90488"/>
          <a:ext cx="238125" cy="45720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067604F-3568-E677-F0A2-C4B596DA6BC4}"/>
              </a:ext>
            </a:extLst>
          </p:cNvPr>
          <p:cNvGraphicFramePr>
            <a:graphicFrameLocks noGrp="1"/>
          </p:cNvGraphicFramePr>
          <p:nvPr/>
        </p:nvGraphicFramePr>
        <p:xfrm>
          <a:off x="11772900" y="112713"/>
          <a:ext cx="238125" cy="45720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241" name="AutoShape 40" descr="0 slide">
            <a:extLst>
              <a:ext uri="{FF2B5EF4-FFF2-40B4-BE49-F238E27FC236}">
                <a16:creationId xmlns:a16="http://schemas.microsoft.com/office/drawing/2014/main" id="{DB1FA90D-226A-0B6F-057F-F0DC84191B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2888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9242" name="Picture 1">
            <a:extLst>
              <a:ext uri="{FF2B5EF4-FFF2-40B4-BE49-F238E27FC236}">
                <a16:creationId xmlns:a16="http://schemas.microsoft.com/office/drawing/2014/main" id="{DAB3CF52-6602-87F8-59D3-EDA214FA4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09600"/>
            <a:ext cx="11879263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3" descr="C:\Users\MSM COMPUTER\Downloads\Blog+Asset-960w.png">
            <a:extLst>
              <a:ext uri="{FF2B5EF4-FFF2-40B4-BE49-F238E27FC236}">
                <a16:creationId xmlns:a16="http://schemas.microsoft.com/office/drawing/2014/main" id="{79DEF527-DDB1-5AF4-B520-A25AABEFF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0"/>
          <a:stretch>
            <a:fillRect/>
          </a:stretch>
        </p:blipFill>
        <p:spPr bwMode="auto">
          <a:xfrm>
            <a:off x="1524000" y="2819400"/>
            <a:ext cx="83058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4" name="Rectangle 43">
            <a:extLst>
              <a:ext uri="{FF2B5EF4-FFF2-40B4-BE49-F238E27FC236}">
                <a16:creationId xmlns:a16="http://schemas.microsoft.com/office/drawing/2014/main" id="{8365D6B0-5984-59EC-818A-D268047B3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392238"/>
            <a:ext cx="11277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>
                <a:solidFill>
                  <a:srgbClr val="FF0000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G</a:t>
            </a:r>
            <a:r>
              <a:rPr lang="en-US" altLang="en-US" sz="3200" b="1">
                <a:solidFill>
                  <a:srgbClr val="CC04A1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¨</a:t>
            </a:r>
            <a:r>
              <a:rPr lang="en-US" altLang="en-US" sz="3200" b="1">
                <a:solidFill>
                  <a:srgbClr val="FF0000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vwmwWK</a:t>
            </a:r>
            <a:r>
              <a:rPr lang="en-US" altLang="en-US" sz="3200" b="1">
                <a:solidFill>
                  <a:srgbClr val="001626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 dzW                    ïay c‡_i cwieZ©b               </a:t>
            </a:r>
            <a:r>
              <a:rPr lang="en-US" altLang="en-US" sz="3200" b="1">
                <a:solidFill>
                  <a:srgbClr val="0000CC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A</a:t>
            </a:r>
            <a:r>
              <a:rPr lang="en-US" altLang="en-US" sz="3200" b="1">
                <a:solidFill>
                  <a:srgbClr val="CC04A1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¨</a:t>
            </a:r>
            <a:r>
              <a:rPr lang="en-US" altLang="en-US" sz="3200" b="1">
                <a:solidFill>
                  <a:srgbClr val="0000CC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vjKvjvBb </a:t>
            </a:r>
            <a:r>
              <a:rPr lang="en-US" altLang="en-US" sz="3200" b="1">
                <a:solidFill>
                  <a:srgbClr val="001626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dzW</a:t>
            </a:r>
            <a:endParaRPr lang="en-US" altLang="en-US" sz="3200" b="1">
              <a:solidFill>
                <a:srgbClr val="0000CC"/>
              </a:solidFill>
              <a:latin typeface="SutonnyMJ" pitchFamily="2" charset="0"/>
              <a:ea typeface="Calibri" panose="020F0502020204030204" pitchFamily="34" charset="0"/>
              <a:cs typeface="SutonnyMJ" pitchFamily="2" charset="0"/>
            </a:endParaRPr>
          </a:p>
          <a:p>
            <a:pPr algn="just"/>
            <a:r>
              <a:rPr lang="en-US" altLang="en-US" sz="2000">
                <a:solidFill>
                  <a:srgbClr val="FF0000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                                      </a:t>
            </a:r>
            <a:r>
              <a:rPr lang="en-US" altLang="en-US" sz="3000" b="1">
                <a:solidFill>
                  <a:srgbClr val="FF0000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mg</a:t>
            </a:r>
            <a:r>
              <a:rPr lang="en-US" altLang="en-US" sz="3000" b="1">
                <a:solidFill>
                  <a:srgbClr val="CC0000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m¨v</a:t>
            </a:r>
            <a:r>
              <a:rPr lang="en-US" altLang="en-US" sz="3000" b="1">
                <a:solidFill>
                  <a:srgbClr val="FF0000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 </a:t>
            </a:r>
            <a:r>
              <a:rPr lang="en-US" altLang="en-US" sz="3000" b="1">
                <a:solidFill>
                  <a:srgbClr val="001626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†_‡K </a:t>
            </a:r>
            <a:r>
              <a:rPr lang="en-US" altLang="en-US" sz="3000" b="1">
                <a:solidFill>
                  <a:srgbClr val="0000CC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mgvavb</a:t>
            </a:r>
            <a:r>
              <a:rPr lang="en-US" altLang="en-US" sz="3000">
                <a:solidFill>
                  <a:srgbClr val="FF0000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  </a:t>
            </a:r>
            <a:r>
              <a:rPr lang="en-US" altLang="en-US" sz="3000" b="1">
                <a:solidFill>
                  <a:srgbClr val="FF0000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Amy¯’Zv </a:t>
            </a:r>
            <a:r>
              <a:rPr lang="en-US" altLang="en-US" sz="3000" b="1">
                <a:solidFill>
                  <a:srgbClr val="001626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†_‡K </a:t>
            </a:r>
            <a:r>
              <a:rPr lang="en-US" altLang="en-US" sz="3000" b="1">
                <a:solidFill>
                  <a:srgbClr val="0000CC"/>
                </a:solidFill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my¯’Zv</a:t>
            </a:r>
            <a:r>
              <a:rPr lang="en-US" altLang="en-US" sz="3000">
                <a:latin typeface="SutonnyMJ" pitchFamily="2" charset="0"/>
                <a:ea typeface="Calibri" panose="020F0502020204030204" pitchFamily="34" charset="0"/>
                <a:cs typeface="SutonnyMJ" pitchFamily="2" charset="0"/>
              </a:rPr>
              <a:t>!</a:t>
            </a:r>
          </a:p>
        </p:txBody>
      </p:sp>
      <p:pic>
        <p:nvPicPr>
          <p:cNvPr id="23" name="Picture 28">
            <a:extLst>
              <a:ext uri="{FF2B5EF4-FFF2-40B4-BE49-F238E27FC236}">
                <a16:creationId xmlns:a16="http://schemas.microsoft.com/office/drawing/2014/main" id="{1D5ACF21-9252-6D9A-AEFE-126074743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18842" y="3396392"/>
            <a:ext cx="2126715" cy="1181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8D58C9-283C-81F9-D392-ADDEDAE801AA}"/>
              </a:ext>
            </a:extLst>
          </p:cNvPr>
          <p:cNvSpPr/>
          <p:nvPr/>
        </p:nvSpPr>
        <p:spPr>
          <a:xfrm>
            <a:off x="9220200" y="5741988"/>
            <a:ext cx="1752600" cy="5826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b="1" dirty="0" err="1">
                <a:solidFill>
                  <a:srgbClr val="0000CC"/>
                </a:solidFill>
                <a:latin typeface="SutonnyMJ" pitchFamily="2" charset="0"/>
                <a:cs typeface="Times New Roman" pitchFamily="18" charset="0"/>
              </a:rPr>
              <a:t>A</a:t>
            </a:r>
            <a:r>
              <a:rPr lang="en-US" altLang="en-US" b="1" dirty="0" err="1">
                <a:solidFill>
                  <a:srgbClr val="0000CC"/>
                </a:solidFill>
                <a:latin typeface="SutonnyMJ" pitchFamily="2" charset="0"/>
              </a:rPr>
              <a:t>¨</a:t>
            </a:r>
            <a:r>
              <a:rPr lang="en-US" b="1" dirty="0" err="1">
                <a:solidFill>
                  <a:srgbClr val="0000CC"/>
                </a:solidFill>
                <a:latin typeface="SutonnyMJ" pitchFamily="2" charset="0"/>
                <a:cs typeface="Times New Roman" pitchFamily="18" charset="0"/>
              </a:rPr>
              <a:t>vjKvjvBb</a:t>
            </a:r>
            <a:r>
              <a:rPr lang="en-US" b="1" dirty="0">
                <a:solidFill>
                  <a:srgbClr val="0000CC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SutonnyMJ" pitchFamily="2" charset="0"/>
                <a:cs typeface="Times New Roman" pitchFamily="18" charset="0"/>
              </a:rPr>
              <a:t>Dcv`vb</a:t>
            </a:r>
            <a:endParaRPr lang="en-US" b="1" dirty="0">
              <a:solidFill>
                <a:srgbClr val="0000CC"/>
              </a:solidFill>
              <a:latin typeface="SutonnyMJ" pitchFamily="2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Mg, K, Na,…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1D5B15-59AC-481E-CF85-CBC542E7F38F}"/>
              </a:ext>
            </a:extLst>
          </p:cNvPr>
          <p:cNvSpPr/>
          <p:nvPr/>
        </p:nvSpPr>
        <p:spPr>
          <a:xfrm>
            <a:off x="1371600" y="5791200"/>
            <a:ext cx="1752600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FF0000"/>
                </a:solidFill>
                <a:latin typeface="SutonnyMJ" pitchFamily="2" charset="0"/>
                <a:cs typeface="Times New Roman" pitchFamily="18" charset="0"/>
              </a:rPr>
              <a:t>G</a:t>
            </a:r>
            <a:r>
              <a:rPr lang="en-US" altLang="en-US" b="1" dirty="0" err="1">
                <a:solidFill>
                  <a:srgbClr val="FF0000"/>
                </a:solidFill>
                <a:latin typeface="SutonnyMJ" pitchFamily="2" charset="0"/>
              </a:rPr>
              <a:t>¨</a:t>
            </a:r>
            <a:r>
              <a:rPr lang="en-US" b="1" dirty="0" err="1">
                <a:solidFill>
                  <a:srgbClr val="FF0000"/>
                </a:solidFill>
                <a:latin typeface="SutonnyMJ" pitchFamily="2" charset="0"/>
                <a:cs typeface="Times New Roman" pitchFamily="18" charset="0"/>
              </a:rPr>
              <a:t>vwmwWK</a:t>
            </a:r>
            <a:r>
              <a:rPr lang="en-US" b="1" dirty="0">
                <a:solidFill>
                  <a:srgbClr val="FF0000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utonnyMJ" pitchFamily="2" charset="0"/>
                <a:cs typeface="Times New Roman" pitchFamily="18" charset="0"/>
              </a:rPr>
              <a:t>Dcv`vb</a:t>
            </a:r>
            <a:endParaRPr lang="en-US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ea typeface="Times New Roman"/>
              </a:rPr>
              <a:t>Cl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/>
              </a:rPr>
              <a:t>, PO</a:t>
            </a:r>
            <a:r>
              <a:rPr lang="en-US" sz="1600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/>
              </a:rPr>
              <a:t>, SO</a:t>
            </a:r>
            <a:r>
              <a:rPr lang="en-US" sz="1600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/>
              </a:rPr>
              <a:t>,…</a:t>
            </a:r>
            <a:endParaRPr lang="en-US" sz="1200" dirty="0">
              <a:latin typeface="Times New Roman"/>
              <a:ea typeface="Times New Roman"/>
            </a:endParaRPr>
          </a:p>
        </p:txBody>
      </p:sp>
      <p:sp>
        <p:nvSpPr>
          <p:cNvPr id="9248" name="Rectangle 1">
            <a:extLst>
              <a:ext uri="{FF2B5EF4-FFF2-40B4-BE49-F238E27FC236}">
                <a16:creationId xmlns:a16="http://schemas.microsoft.com/office/drawing/2014/main" id="{D781E7DB-D0A2-F93B-A564-98D51E641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967038"/>
            <a:ext cx="609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9250" name="Picture 34">
            <a:extLst>
              <a:ext uri="{FF2B5EF4-FFF2-40B4-BE49-F238E27FC236}">
                <a16:creationId xmlns:a16="http://schemas.microsoft.com/office/drawing/2014/main" id="{F575B3CE-239C-8A69-259B-54414F91E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479550"/>
            <a:ext cx="6275388" cy="423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2B36C400-9EFF-50DD-4FA6-D8B63CE509EC}"/>
              </a:ext>
            </a:extLst>
          </p:cNvPr>
          <p:cNvSpPr>
            <a:spLocks noGrp="1"/>
          </p:cNvSpPr>
          <p:nvPr/>
        </p:nvSpPr>
        <p:spPr>
          <a:xfrm>
            <a:off x="26988" y="228600"/>
            <a:ext cx="12165012" cy="457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en-US" sz="2800" b="1" dirty="0" err="1">
                <a:solidFill>
                  <a:schemeClr val="tx1"/>
                </a:solidFill>
                <a:latin typeface="SutonnyMJ" pitchFamily="2" charset="0"/>
              </a:rPr>
              <a:t>dvqvi</a:t>
            </a:r>
            <a:r>
              <a:rPr lang="en-US" altLang="en-US" sz="2800" b="1" dirty="0">
                <a:solidFill>
                  <a:schemeClr val="tx1"/>
                </a:solidFill>
                <a:latin typeface="SutonnyMJ" pitchFamily="2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SutonnyMJ" pitchFamily="2" charset="0"/>
              </a:rPr>
              <a:t>mvwf</a:t>
            </a:r>
            <a:r>
              <a:rPr lang="en-US" altLang="en-US" sz="2800" b="1" dirty="0">
                <a:solidFill>
                  <a:schemeClr val="tx1"/>
                </a:solidFill>
                <a:latin typeface="SutonnyMJ" pitchFamily="2" charset="0"/>
              </a:rPr>
              <a:t>©‡mi  </a:t>
            </a:r>
            <a:r>
              <a:rPr lang="en-US" altLang="en-US" sz="2800" b="1" dirty="0" err="1">
                <a:solidFill>
                  <a:srgbClr val="0101C5"/>
                </a:solidFill>
                <a:latin typeface="SutonnyMJ" pitchFamily="2" charset="0"/>
              </a:rPr>
              <a:t>Mvwo</a:t>
            </a:r>
            <a:r>
              <a:rPr lang="en-US" altLang="en-US" sz="2800" b="1" dirty="0">
                <a:solidFill>
                  <a:srgbClr val="0101C5"/>
                </a:solidFill>
                <a:latin typeface="SutonnyMJ" pitchFamily="2" charset="0"/>
              </a:rPr>
              <a:t> </a:t>
            </a:r>
            <a:r>
              <a:rPr lang="en-US" altLang="en-US" sz="2800" b="1" dirty="0">
                <a:solidFill>
                  <a:srgbClr val="FFFFFF"/>
                </a:solidFill>
                <a:latin typeface="SutonnyMJ" pitchFamily="2" charset="0"/>
              </a:rPr>
              <a:t> </a:t>
            </a:r>
            <a:r>
              <a:rPr lang="en-US" altLang="en-US" sz="2800" b="1" dirty="0">
                <a:solidFill>
                  <a:schemeClr val="tx1"/>
                </a:solidFill>
                <a:latin typeface="SutonnyMJ" pitchFamily="2" charset="0"/>
              </a:rPr>
              <a:t>I </a:t>
            </a:r>
            <a:r>
              <a:rPr lang="en-US" altLang="en-US" sz="2800" b="1" dirty="0">
                <a:solidFill>
                  <a:srgbClr val="FFFFFF"/>
                </a:solidFill>
                <a:latin typeface="SutonnyMJ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SutonnyMJ" pitchFamily="2" charset="0"/>
              </a:rPr>
              <a:t>nvoÿq</a:t>
            </a:r>
            <a:r>
              <a:rPr lang="en-US" altLang="en-US" sz="2800" b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SutonnyMJ" pitchFamily="2" charset="0"/>
              </a:rPr>
              <a:t>Z_v</a:t>
            </a:r>
            <a:r>
              <a:rPr lang="en-US" altLang="en-US" sz="2800" b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SutonnyMJ" pitchFamily="2" charset="0"/>
              </a:rPr>
              <a:t>†</a:t>
            </a:r>
            <a:r>
              <a:rPr lang="en-US" altLang="en-US" sz="2800" b="1" dirty="0" err="1">
                <a:solidFill>
                  <a:srgbClr val="0000CC"/>
                </a:solidFill>
                <a:latin typeface="SutonnyMJ" pitchFamily="2" charset="0"/>
              </a:rPr>
              <a:t>ivM</a:t>
            </a:r>
            <a:r>
              <a:rPr lang="en-US" altLang="en-US" sz="2800" b="1" dirty="0">
                <a:solidFill>
                  <a:srgbClr val="FFFFFF"/>
                </a:solidFill>
                <a:latin typeface="SutonnyMJ" pitchFamily="2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SutonnyMJ" pitchFamily="2" charset="0"/>
              </a:rPr>
              <a:t>welqK</a:t>
            </a:r>
            <a:r>
              <a:rPr lang="en-US" altLang="en-US" sz="2800" b="1" dirty="0">
                <a:solidFill>
                  <a:schemeClr val="tx1"/>
                </a:solidFill>
                <a:latin typeface="SutonnyMJ" pitchFamily="2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SutonnyMJ" pitchFamily="2" charset="0"/>
              </a:rPr>
              <a:t>K_v</a:t>
            </a:r>
            <a:endParaRPr lang="en-US" altLang="en-US" sz="2800" b="1" dirty="0">
              <a:solidFill>
                <a:schemeClr val="tx1"/>
              </a:solidFill>
              <a:latin typeface="SutonnyMJ" pitchFamily="2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CC712C1-85EE-28BF-F350-36FF2D7F3295}"/>
              </a:ext>
            </a:extLst>
          </p:cNvPr>
          <p:cNvGraphicFramePr>
            <a:graphicFrameLocks noGrp="1"/>
          </p:cNvGraphicFramePr>
          <p:nvPr/>
        </p:nvGraphicFramePr>
        <p:xfrm>
          <a:off x="141288" y="6604000"/>
          <a:ext cx="11963400" cy="190500"/>
        </p:xfrm>
        <a:graphic>
          <a:graphicData uri="http://schemas.openxmlformats.org/drawingml/2006/table">
            <a:tbl>
              <a:tblPr/>
              <a:tblGrid>
                <a:gridCol w="2392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2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2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2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92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SutonnyMJ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B39C85A-A3A1-DBD7-4AC6-9E8A3719E8FF}"/>
              </a:ext>
            </a:extLst>
          </p:cNvPr>
          <p:cNvGraphicFramePr>
            <a:graphicFrameLocks noGrp="1"/>
          </p:cNvGraphicFramePr>
          <p:nvPr/>
        </p:nvGraphicFramePr>
        <p:xfrm>
          <a:off x="11917363" y="228600"/>
          <a:ext cx="238125" cy="45720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8F67708E-5A5B-B312-2D61-FC4BBC38D3E9}"/>
              </a:ext>
            </a:extLst>
          </p:cNvPr>
          <p:cNvGraphicFramePr>
            <a:graphicFrameLocks noGrp="1"/>
          </p:cNvGraphicFramePr>
          <p:nvPr/>
        </p:nvGraphicFramePr>
        <p:xfrm>
          <a:off x="193675" y="228600"/>
          <a:ext cx="238125" cy="457200"/>
        </p:xfrm>
        <a:graphic>
          <a:graphicData uri="http://schemas.openxmlformats.org/drawingml/2006/table">
            <a:tbl>
              <a:tblPr/>
              <a:tblGrid>
                <a:gridCol w="2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265" name="TextBox 16">
            <a:extLst>
              <a:ext uri="{FF2B5EF4-FFF2-40B4-BE49-F238E27FC236}">
                <a16:creationId xmlns:a16="http://schemas.microsoft.com/office/drawing/2014/main" id="{77A9467C-D828-9E18-7B59-698708697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975" y="3886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075" name="Picture 54">
            <a:extLst>
              <a:ext uri="{FF2B5EF4-FFF2-40B4-BE49-F238E27FC236}">
                <a16:creationId xmlns:a16="http://schemas.microsoft.com/office/drawing/2014/main" id="{5D210C13-1139-BC70-12B4-C961E5D82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1066800"/>
            <a:ext cx="2970212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6" name="Picture 55">
            <a:extLst>
              <a:ext uri="{FF2B5EF4-FFF2-40B4-BE49-F238E27FC236}">
                <a16:creationId xmlns:a16="http://schemas.microsoft.com/office/drawing/2014/main" id="{24C2D0C9-3C42-E4FE-DED2-7CA56E7C7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3394075"/>
            <a:ext cx="268605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8" name="Picture 56">
            <a:extLst>
              <a:ext uri="{FF2B5EF4-FFF2-40B4-BE49-F238E27FC236}">
                <a16:creationId xmlns:a16="http://schemas.microsoft.com/office/drawing/2014/main" id="{7274D697-3ACD-94CC-C23C-853A8C2B9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1206500"/>
            <a:ext cx="253365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8" name="Picture 58" descr="https://www.bargunaralo.com/media/imgAll/2018November/shutterstock_401279179-1905131734.jpg">
            <a:extLst>
              <a:ext uri="{FF2B5EF4-FFF2-40B4-BE49-F238E27FC236}">
                <a16:creationId xmlns:a16="http://schemas.microsoft.com/office/drawing/2014/main" id="{B3D6A2C9-63FC-C1F4-13A6-1A99E26BE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3298825"/>
            <a:ext cx="32766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69C1CB-E793-E0E2-E4C8-BFC43F593D66}"/>
              </a:ext>
            </a:extLst>
          </p:cNvPr>
          <p:cNvCxnSpPr/>
          <p:nvPr/>
        </p:nvCxnSpPr>
        <p:spPr>
          <a:xfrm>
            <a:off x="4918075" y="1981200"/>
            <a:ext cx="23161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283DDBD-DC5A-0435-9FB3-34569B938018}"/>
              </a:ext>
            </a:extLst>
          </p:cNvPr>
          <p:cNvCxnSpPr/>
          <p:nvPr/>
        </p:nvCxnSpPr>
        <p:spPr>
          <a:xfrm>
            <a:off x="4916488" y="4384675"/>
            <a:ext cx="1828800" cy="6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5656F0E-14EE-B78E-8819-67958FA59336}"/>
              </a:ext>
            </a:extLst>
          </p:cNvPr>
          <p:cNvCxnSpPr/>
          <p:nvPr/>
        </p:nvCxnSpPr>
        <p:spPr>
          <a:xfrm flipH="1">
            <a:off x="4908550" y="2438400"/>
            <a:ext cx="23256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B99109B-A2F7-98DA-0F98-82E1BDDDAD39}"/>
              </a:ext>
            </a:extLst>
          </p:cNvPr>
          <p:cNvSpPr/>
          <p:nvPr/>
        </p:nvSpPr>
        <p:spPr>
          <a:xfrm>
            <a:off x="2643188" y="5513388"/>
            <a:ext cx="1928812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sz="1600" b="1" dirty="0" err="1">
                <a:solidFill>
                  <a:srgbClr val="00B050"/>
                </a:solidFill>
                <a:latin typeface="SutonnyMJ" pitchFamily="2" charset="0"/>
                <a:cs typeface="Times New Roman" pitchFamily="18" charset="0"/>
              </a:rPr>
              <a:t>A</a:t>
            </a:r>
            <a:r>
              <a:rPr lang="en-US" altLang="en-US" sz="1600" b="1" dirty="0" err="1">
                <a:solidFill>
                  <a:srgbClr val="00B050"/>
                </a:solidFill>
                <a:latin typeface="SutonnyMJ" pitchFamily="2" charset="0"/>
              </a:rPr>
              <a:t>¨</a:t>
            </a:r>
            <a:r>
              <a:rPr lang="en-US" sz="1600" b="1" dirty="0" err="1">
                <a:solidFill>
                  <a:srgbClr val="00B050"/>
                </a:solidFill>
                <a:latin typeface="SutonnyMJ" pitchFamily="2" charset="0"/>
                <a:cs typeface="Times New Roman" pitchFamily="18" charset="0"/>
              </a:rPr>
              <a:t>vjKvjvBb</a:t>
            </a:r>
            <a:r>
              <a:rPr lang="en-US" sz="1600" b="1" dirty="0">
                <a:solidFill>
                  <a:srgbClr val="00B050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B050"/>
                </a:solidFill>
                <a:latin typeface="SutonnyMJ" pitchFamily="2" charset="0"/>
                <a:cs typeface="Times New Roman" pitchFamily="18" charset="0"/>
              </a:rPr>
              <a:t>Dcv`vb</a:t>
            </a:r>
            <a:endParaRPr lang="en-US" sz="1600" b="1" dirty="0">
              <a:solidFill>
                <a:srgbClr val="00B050"/>
              </a:solidFill>
              <a:latin typeface="SutonnyMJ" pitchFamily="2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Mg, K, Na,</a:t>
            </a:r>
            <a:r>
              <a:rPr lang="en-US" sz="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Cr…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083" name="Picture 1">
            <a:extLst>
              <a:ext uri="{FF2B5EF4-FFF2-40B4-BE49-F238E27FC236}">
                <a16:creationId xmlns:a16="http://schemas.microsoft.com/office/drawing/2014/main" id="{A34E96DA-2DEE-FC59-4742-FAA8C95F9F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8689" b="16833"/>
          <a:stretch>
            <a:fillRect/>
          </a:stretch>
        </p:blipFill>
        <p:spPr bwMode="auto">
          <a:xfrm>
            <a:off x="100013" y="3341688"/>
            <a:ext cx="1589087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Picture 1">
            <a:extLst>
              <a:ext uri="{FF2B5EF4-FFF2-40B4-BE49-F238E27FC236}">
                <a16:creationId xmlns:a16="http://schemas.microsoft.com/office/drawing/2014/main" id="{7BE1766A-E0D8-4B8F-5439-09D952DD42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0" r="58994" b="14207"/>
          <a:stretch>
            <a:fillRect/>
          </a:stretch>
        </p:blipFill>
        <p:spPr bwMode="auto">
          <a:xfrm>
            <a:off x="9525000" y="3622675"/>
            <a:ext cx="192563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ultiply 11">
            <a:extLst>
              <a:ext uri="{FF2B5EF4-FFF2-40B4-BE49-F238E27FC236}">
                <a16:creationId xmlns:a16="http://schemas.microsoft.com/office/drawing/2014/main" id="{CAA2299B-C5EF-C3C5-3CC3-2BBD42D05C69}"/>
              </a:ext>
            </a:extLst>
          </p:cNvPr>
          <p:cNvSpPr/>
          <p:nvPr/>
        </p:nvSpPr>
        <p:spPr>
          <a:xfrm>
            <a:off x="4570413" y="4813300"/>
            <a:ext cx="439737" cy="36512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0" name="Multiply 29">
            <a:extLst>
              <a:ext uri="{FF2B5EF4-FFF2-40B4-BE49-F238E27FC236}">
                <a16:creationId xmlns:a16="http://schemas.microsoft.com/office/drawing/2014/main" id="{F472D125-7311-09EC-60A3-673A07384874}"/>
              </a:ext>
            </a:extLst>
          </p:cNvPr>
          <p:cNvSpPr/>
          <p:nvPr/>
        </p:nvSpPr>
        <p:spPr>
          <a:xfrm>
            <a:off x="4876800" y="2514600"/>
            <a:ext cx="439738" cy="36512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F219C0DD-7986-7A7D-1CD0-5F7F0B0043E7}"/>
              </a:ext>
            </a:extLst>
          </p:cNvPr>
          <p:cNvSpPr/>
          <p:nvPr/>
        </p:nvSpPr>
        <p:spPr>
          <a:xfrm>
            <a:off x="9105900" y="5424488"/>
            <a:ext cx="1320800" cy="81121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" lIns="0" tIns="0" rIns="0" bIns="0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rgbClr val="0101C5"/>
              </a:solidFill>
              <a:ea typeface="Times New Roman"/>
              <a:cs typeface="Times New Roman"/>
            </a:endParaRPr>
          </a:p>
          <a:p>
            <a:pPr algn="just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rgbClr val="0101C5"/>
                </a:solidFill>
                <a:ea typeface="Times New Roman"/>
                <a:cs typeface="Times New Roman"/>
              </a:rPr>
              <a:t>Ca</a:t>
            </a:r>
            <a:r>
              <a:rPr lang="en-US" sz="1400" dirty="0">
                <a:solidFill>
                  <a:srgbClr val="0101C5"/>
                </a:solidFill>
                <a:ea typeface="Times New Roman"/>
                <a:cs typeface="Times New Roman"/>
              </a:rPr>
              <a:t>(</a:t>
            </a:r>
            <a:r>
              <a:rPr lang="en-US" sz="1400" b="1" dirty="0">
                <a:solidFill>
                  <a:srgbClr val="FF0000"/>
                </a:solidFill>
                <a:ea typeface="Times New Roman"/>
                <a:cs typeface="Times New Roman"/>
              </a:rPr>
              <a:t>Po</a:t>
            </a:r>
            <a:r>
              <a:rPr lang="en-US" sz="1400" b="1" baseline="-25000" dirty="0">
                <a:solidFill>
                  <a:srgbClr val="FF0000"/>
                </a:solidFill>
                <a:ea typeface="Times New Roman"/>
                <a:cs typeface="Times New Roman"/>
              </a:rPr>
              <a:t>4</a:t>
            </a:r>
            <a:r>
              <a:rPr lang="en-US" sz="1400" dirty="0">
                <a:solidFill>
                  <a:srgbClr val="0101C5"/>
                </a:solidFill>
                <a:ea typeface="Times New Roman"/>
                <a:cs typeface="Times New Roman"/>
              </a:rPr>
              <a:t>)</a:t>
            </a:r>
            <a:r>
              <a:rPr lang="en-US" sz="1400" b="1" baseline="-25000" dirty="0">
                <a:solidFill>
                  <a:srgbClr val="0101C5"/>
                </a:solidFill>
                <a:ea typeface="Times New Roman"/>
                <a:cs typeface="Times New Roman"/>
              </a:rPr>
              <a:t>2</a:t>
            </a:r>
            <a:r>
              <a:rPr lang="en-US" sz="1200" b="1" baseline="-25000" dirty="0">
                <a:solidFill>
                  <a:srgbClr val="0101C5"/>
                </a:solidFill>
                <a:ea typeface="Times New Roman"/>
                <a:cs typeface="Times New Roman"/>
              </a:rPr>
              <a:t> </a:t>
            </a:r>
            <a:endParaRPr lang="en-US" sz="1200" b="1" dirty="0">
              <a:solidFill>
                <a:srgbClr val="0101C5"/>
              </a:solidFill>
              <a:latin typeface="Times New Roman"/>
              <a:ea typeface="Times New Roman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61BBCC-5500-9238-554A-E07FBBFDA659}"/>
              </a:ext>
            </a:extLst>
          </p:cNvPr>
          <p:cNvSpPr/>
          <p:nvPr/>
        </p:nvSpPr>
        <p:spPr>
          <a:xfrm>
            <a:off x="7235825" y="5437188"/>
            <a:ext cx="1752600" cy="457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srgbClr val="FF0000"/>
                </a:solidFill>
                <a:latin typeface="SutonnyMJ" pitchFamily="2" charset="0"/>
                <a:cs typeface="Times New Roman" pitchFamily="18" charset="0"/>
              </a:rPr>
              <a:t>G</a:t>
            </a:r>
            <a:r>
              <a:rPr lang="en-US" altLang="en-US" sz="1600" b="1" dirty="0" err="1">
                <a:solidFill>
                  <a:srgbClr val="FF0000"/>
                </a:solidFill>
                <a:latin typeface="SutonnyMJ" pitchFamily="2" charset="0"/>
              </a:rPr>
              <a:t>¨</a:t>
            </a:r>
            <a:r>
              <a:rPr lang="en-US" sz="1600" b="1" dirty="0" err="1">
                <a:solidFill>
                  <a:srgbClr val="FF0000"/>
                </a:solidFill>
                <a:latin typeface="SutonnyMJ" pitchFamily="2" charset="0"/>
                <a:cs typeface="Times New Roman" pitchFamily="18" charset="0"/>
              </a:rPr>
              <a:t>vwmwWK</a:t>
            </a:r>
            <a:r>
              <a:rPr lang="en-US" sz="1600" b="1" dirty="0">
                <a:solidFill>
                  <a:srgbClr val="FF0000"/>
                </a:solidFill>
                <a:latin typeface="SutonnyMJ" pitchFamily="2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SutonnyMJ" pitchFamily="2" charset="0"/>
                <a:cs typeface="Times New Roman" pitchFamily="18" charset="0"/>
              </a:rPr>
              <a:t>Dcv`vb</a:t>
            </a:r>
            <a:endParaRPr lang="en-US" sz="1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ea typeface="Times New Roman"/>
              </a:rPr>
              <a:t>Cl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/>
              </a:rPr>
              <a:t>, PO</a:t>
            </a:r>
            <a:r>
              <a:rPr lang="en-US" sz="1600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/>
              </a:rPr>
              <a:t>, SO</a:t>
            </a:r>
            <a:r>
              <a:rPr lang="en-US" sz="1600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/>
              </a:rPr>
              <a:t>,…</a:t>
            </a:r>
            <a:endParaRPr lang="en-US" sz="1200" dirty="0">
              <a:latin typeface="Times New Roman"/>
              <a:ea typeface="Times New Roman"/>
            </a:endParaRPr>
          </a:p>
        </p:txBody>
      </p:sp>
      <p:cxnSp>
        <p:nvCxnSpPr>
          <p:cNvPr id="2048" name="Straight Arrow Connector 2047">
            <a:extLst>
              <a:ext uri="{FF2B5EF4-FFF2-40B4-BE49-F238E27FC236}">
                <a16:creationId xmlns:a16="http://schemas.microsoft.com/office/drawing/2014/main" id="{FA55B17F-A085-1A4E-8B5B-E4556568B0D9}"/>
              </a:ext>
            </a:extLst>
          </p:cNvPr>
          <p:cNvCxnSpPr>
            <a:endCxn id="2052" idx="1"/>
          </p:cNvCxnSpPr>
          <p:nvPr/>
        </p:nvCxnSpPr>
        <p:spPr>
          <a:xfrm>
            <a:off x="4703763" y="4633913"/>
            <a:ext cx="3727450" cy="207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2" name="Rectangle 2049">
            <a:extLst>
              <a:ext uri="{FF2B5EF4-FFF2-40B4-BE49-F238E27FC236}">
                <a16:creationId xmlns:a16="http://schemas.microsoft.com/office/drawing/2014/main" id="{2135CEC4-9924-A47F-81C9-F52C7F341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6475" y="3065463"/>
            <a:ext cx="1565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SutonnyMJ" pitchFamily="2" charset="0"/>
              </a:rPr>
              <a:t>= ‡c‡Ui g‡a¨  </a:t>
            </a:r>
            <a:r>
              <a:rPr lang="en-US" altLang="en-US" b="1">
                <a:solidFill>
                  <a:srgbClr val="FF0000"/>
                </a:solidFill>
                <a:latin typeface="SutonnyMJ" pitchFamily="2" charset="0"/>
              </a:rPr>
              <a:t>Av¸b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2093" name="Rectangle 41">
            <a:extLst>
              <a:ext uri="{FF2B5EF4-FFF2-40B4-BE49-F238E27FC236}">
                <a16:creationId xmlns:a16="http://schemas.microsoft.com/office/drawing/2014/main" id="{C2E3D5AE-6360-8C10-B74A-2F668ECBF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275" y="857250"/>
            <a:ext cx="1528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SutonnyMJ" pitchFamily="2" charset="0"/>
              </a:rPr>
              <a:t>dvqvi mvwf©‡mi  </a:t>
            </a:r>
            <a:r>
              <a:rPr lang="en-US" altLang="en-US" b="1">
                <a:solidFill>
                  <a:srgbClr val="0101C5"/>
                </a:solidFill>
                <a:latin typeface="SutonnyMJ" pitchFamily="2" charset="0"/>
              </a:rPr>
              <a:t>Mvwo</a:t>
            </a:r>
            <a:endParaRPr lang="en-US" altLang="en-US">
              <a:solidFill>
                <a:srgbClr val="0101C5"/>
              </a:solidFill>
            </a:endParaRPr>
          </a:p>
        </p:txBody>
      </p:sp>
      <p:sp>
        <p:nvSpPr>
          <p:cNvPr id="2094" name="Rectangle 42">
            <a:extLst>
              <a:ext uri="{FF2B5EF4-FFF2-40B4-BE49-F238E27FC236}">
                <a16:creationId xmlns:a16="http://schemas.microsoft.com/office/drawing/2014/main" id="{2A8800E1-3B03-0925-9B2B-9FDF0B0A5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288" y="3003550"/>
            <a:ext cx="15097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SutonnyMJ" pitchFamily="2" charset="0"/>
              </a:rPr>
              <a:t>= ‡`‡ni  </a:t>
            </a:r>
            <a:r>
              <a:rPr lang="en-US" altLang="en-US" b="1">
                <a:solidFill>
                  <a:srgbClr val="0101C5"/>
                </a:solidFill>
                <a:latin typeface="SutonnyMJ" pitchFamily="2" charset="0"/>
              </a:rPr>
              <a:t>K¨vjwmqvg</a:t>
            </a:r>
            <a:endParaRPr lang="en-US" altLang="en-US">
              <a:solidFill>
                <a:srgbClr val="0101C5"/>
              </a:solidFill>
            </a:endParaRPr>
          </a:p>
        </p:txBody>
      </p:sp>
      <p:sp>
        <p:nvSpPr>
          <p:cNvPr id="10284" name="Rectangle 43">
            <a:extLst>
              <a:ext uri="{FF2B5EF4-FFF2-40B4-BE49-F238E27FC236}">
                <a16:creationId xmlns:a16="http://schemas.microsoft.com/office/drawing/2014/main" id="{D75FD9B3-E8DA-6390-BECB-17211FFC4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0413" y="933450"/>
            <a:ext cx="401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SutonnyMJ" pitchFamily="2" charset="0"/>
              </a:rPr>
              <a:t>Av¸b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2096" name="Rectangle 2050">
            <a:extLst>
              <a:ext uri="{FF2B5EF4-FFF2-40B4-BE49-F238E27FC236}">
                <a16:creationId xmlns:a16="http://schemas.microsoft.com/office/drawing/2014/main" id="{54E50598-0DE8-5A1B-5E20-BA73AC7A4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7050" y="4403725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101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altLang="en-US">
              <a:solidFill>
                <a:srgbClr val="0101C5"/>
              </a:solidFill>
            </a:endParaRPr>
          </a:p>
        </p:txBody>
      </p:sp>
      <p:sp>
        <p:nvSpPr>
          <p:cNvPr id="2052" name="Rectangle 2051">
            <a:extLst>
              <a:ext uri="{FF2B5EF4-FFF2-40B4-BE49-F238E27FC236}">
                <a16:creationId xmlns:a16="http://schemas.microsoft.com/office/drawing/2014/main" id="{F84152C3-BF17-D599-3B5B-9C7E9C80358C}"/>
              </a:ext>
            </a:extLst>
          </p:cNvPr>
          <p:cNvSpPr/>
          <p:nvPr/>
        </p:nvSpPr>
        <p:spPr>
          <a:xfrm>
            <a:off x="8431213" y="4657725"/>
            <a:ext cx="557212" cy="368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PO</a:t>
            </a:r>
            <a:r>
              <a:rPr lang="en-US" baseline="-25000" dirty="0">
                <a:solidFill>
                  <a:srgbClr val="FF0000"/>
                </a:solidFill>
                <a:latin typeface="Times New Roman"/>
                <a:ea typeface="Times New Roman"/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0EA2E7C-991B-3919-C6FD-A57D991097C6}"/>
              </a:ext>
            </a:extLst>
          </p:cNvPr>
          <p:cNvCxnSpPr/>
          <p:nvPr/>
        </p:nvCxnSpPr>
        <p:spPr>
          <a:xfrm>
            <a:off x="8988425" y="5026025"/>
            <a:ext cx="444500" cy="3984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CA7ED2-150A-3FF9-FFC4-FF931234EE8D}"/>
              </a:ext>
            </a:extLst>
          </p:cNvPr>
          <p:cNvCxnSpPr/>
          <p:nvPr/>
        </p:nvCxnSpPr>
        <p:spPr>
          <a:xfrm flipH="1" flipV="1">
            <a:off x="4949825" y="5021263"/>
            <a:ext cx="4754563" cy="492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10AE289-4DC8-511C-51A5-2E2FC5DD8EBA}"/>
              </a:ext>
            </a:extLst>
          </p:cNvPr>
          <p:cNvSpPr/>
          <p:nvPr/>
        </p:nvSpPr>
        <p:spPr>
          <a:xfrm>
            <a:off x="8369300" y="6235700"/>
            <a:ext cx="2852738" cy="304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dirty="0" err="1">
                <a:latin typeface="SutonnyMJ" pitchFamily="2" charset="0"/>
              </a:rPr>
              <a:t>BDwib</a:t>
            </a:r>
            <a:r>
              <a:rPr lang="en-US" dirty="0">
                <a:latin typeface="SutonnyMJ" pitchFamily="2" charset="0"/>
              </a:rPr>
              <a:t> </a:t>
            </a:r>
            <a:r>
              <a:rPr lang="en-US" dirty="0" err="1">
                <a:latin typeface="SutonnyMJ" pitchFamily="2" charset="0"/>
              </a:rPr>
              <a:t>gva</a:t>
            </a:r>
            <a:r>
              <a:rPr lang="en-US" dirty="0">
                <a:latin typeface="SutonnyMJ" pitchFamily="2" charset="0"/>
              </a:rPr>
              <a:t>¨‡g †</a:t>
            </a:r>
            <a:r>
              <a:rPr lang="en-US" dirty="0" err="1">
                <a:latin typeface="SutonnyMJ" pitchFamily="2" charset="0"/>
              </a:rPr>
              <a:t>ei</a:t>
            </a:r>
            <a:r>
              <a:rPr lang="en-US" dirty="0">
                <a:latin typeface="SutonnyMJ" pitchFamily="2" charset="0"/>
              </a:rPr>
              <a:t> </a:t>
            </a:r>
            <a:r>
              <a:rPr lang="en-US" dirty="0" err="1">
                <a:latin typeface="SutonnyMJ" pitchFamily="2" charset="0"/>
              </a:rPr>
              <a:t>n‡q</a:t>
            </a:r>
            <a:r>
              <a:rPr lang="en-US" dirty="0">
                <a:latin typeface="SutonnyMJ" pitchFamily="2" charset="0"/>
              </a:rPr>
              <a:t> </a:t>
            </a:r>
            <a:r>
              <a:rPr lang="en-US" dirty="0" err="1">
                <a:latin typeface="SutonnyMJ" pitchFamily="2" charset="0"/>
              </a:rPr>
              <a:t>hvq</a:t>
            </a:r>
            <a:r>
              <a:rPr lang="en-US" dirty="0">
                <a:latin typeface="SutonnyMJ" pitchFamily="2" charset="0"/>
              </a:rPr>
              <a:t> </a:t>
            </a:r>
            <a:r>
              <a:rPr lang="en-US" dirty="0" err="1">
                <a:latin typeface="SutonnyMJ" pitchFamily="2" charset="0"/>
              </a:rPr>
              <a:t>d‡j</a:t>
            </a:r>
            <a:r>
              <a:rPr lang="en-US" dirty="0">
                <a:latin typeface="SutonnyMJ" pitchFamily="2" charset="0"/>
              </a:rPr>
              <a:t>...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9AC643D-B32B-5B56-3DFA-E5335C63DF98}"/>
              </a:ext>
            </a:extLst>
          </p:cNvPr>
          <p:cNvCxnSpPr/>
          <p:nvPr/>
        </p:nvCxnSpPr>
        <p:spPr>
          <a:xfrm>
            <a:off x="1689100" y="4403725"/>
            <a:ext cx="585788" cy="15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B21A6952-44DE-D545-5BEF-BF844E82E19A}"/>
              </a:ext>
            </a:extLst>
          </p:cNvPr>
          <p:cNvSpPr/>
          <p:nvPr/>
        </p:nvSpPr>
        <p:spPr>
          <a:xfrm rot="5400000">
            <a:off x="10149682" y="1591468"/>
            <a:ext cx="3333750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algn="just" eaLnBrk="1" hangingPunct="1">
              <a:defRPr/>
            </a:pPr>
            <a:r>
              <a:rPr lang="en-US" altLang="en-US" sz="1400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cÖ‡Z¨K</a:t>
            </a:r>
            <a:r>
              <a:rPr lang="en-US" altLang="en-US" sz="1400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Amy¯’</a:t>
            </a:r>
            <a:r>
              <a:rPr lang="en-US" altLang="en-US" sz="1400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Zv</a:t>
            </a:r>
            <a:r>
              <a:rPr lang="en-US" altLang="en-US" sz="1400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, </a:t>
            </a:r>
            <a:r>
              <a:rPr lang="en-US" altLang="en-US" sz="1400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cÖ‡Z¨K</a:t>
            </a:r>
            <a:r>
              <a:rPr lang="en-US" altLang="en-US" sz="1400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e¨vwa</a:t>
            </a:r>
            <a:r>
              <a:rPr lang="en-US" altLang="en-US" sz="1400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I </a:t>
            </a:r>
            <a:r>
              <a:rPr lang="en-US" altLang="en-US" sz="1400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cÖ‡Z¨K</a:t>
            </a:r>
            <a:r>
              <a:rPr lang="en-US" altLang="en-US" sz="1400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A¯^v¯’¨ †</a:t>
            </a:r>
            <a:r>
              <a:rPr lang="en-US" altLang="en-US" sz="1400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h‡Kvb</a:t>
            </a:r>
            <a:r>
              <a:rPr lang="en-US" altLang="en-US" sz="1400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</a:t>
            </a:r>
          </a:p>
          <a:p>
            <a:pPr algn="just" eaLnBrk="1" hangingPunct="1">
              <a:defRPr/>
            </a:pPr>
            <a:r>
              <a:rPr lang="en-US" altLang="en-US" sz="1400" b="1" dirty="0" err="1">
                <a:solidFill>
                  <a:srgbClr val="00B050"/>
                </a:solidFill>
                <a:latin typeface="SutonnyMJ" pitchFamily="2" charset="0"/>
                <a:cs typeface="Arial" pitchFamily="34" charset="0"/>
              </a:rPr>
              <a:t>GKwU</a:t>
            </a:r>
            <a:r>
              <a:rPr lang="en-US" altLang="en-US" sz="1400" b="1" dirty="0">
                <a:solidFill>
                  <a:srgbClr val="00B05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400" b="1" dirty="0" err="1">
                <a:solidFill>
                  <a:srgbClr val="00B050"/>
                </a:solidFill>
                <a:latin typeface="SutonnyMJ" pitchFamily="2" charset="0"/>
                <a:cs typeface="Arial" pitchFamily="34" charset="0"/>
              </a:rPr>
              <a:t>wgbv‡i‡ji</a:t>
            </a:r>
            <a:r>
              <a:rPr lang="en-US" altLang="en-US" sz="1400" b="1" dirty="0">
                <a:solidFill>
                  <a:srgbClr val="00B05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400" b="1" dirty="0" err="1">
                <a:solidFill>
                  <a:srgbClr val="00B050"/>
                </a:solidFill>
                <a:latin typeface="SutonnyMJ" pitchFamily="2" charset="0"/>
                <a:cs typeface="Arial" pitchFamily="34" charset="0"/>
              </a:rPr>
              <a:t>NvUwZ</a:t>
            </a:r>
            <a:r>
              <a:rPr lang="en-US" altLang="en-US" sz="1400" b="1" dirty="0">
                <a:solidFill>
                  <a:srgbClr val="00B05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400" b="1" dirty="0" err="1">
                <a:solidFill>
                  <a:srgbClr val="00B050"/>
                </a:solidFill>
                <a:latin typeface="SutonnyMJ" pitchFamily="2" charset="0"/>
                <a:cs typeface="Arial" pitchFamily="34" charset="0"/>
              </a:rPr>
              <a:t>wnmv‡eB</a:t>
            </a:r>
            <a:r>
              <a:rPr lang="en-US" altLang="en-US" sz="1400" b="1" dirty="0">
                <a:solidFill>
                  <a:srgbClr val="00B05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400" b="1" dirty="0" err="1">
                <a:solidFill>
                  <a:srgbClr val="00B050"/>
                </a:solidFill>
                <a:latin typeface="SutonnyMJ" pitchFamily="2" charset="0"/>
                <a:cs typeface="Arial" pitchFamily="34" charset="0"/>
              </a:rPr>
              <a:t>Avgiv</a:t>
            </a:r>
            <a:r>
              <a:rPr lang="en-US" altLang="en-US" sz="1400" b="1" dirty="0">
                <a:solidFill>
                  <a:srgbClr val="00B05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400" b="1" dirty="0" err="1">
                <a:solidFill>
                  <a:srgbClr val="00B050"/>
                </a:solidFill>
                <a:latin typeface="SutonnyMJ" pitchFamily="2" charset="0"/>
                <a:cs typeface="Arial" pitchFamily="34" charset="0"/>
              </a:rPr>
              <a:t>wPwýZ</a:t>
            </a:r>
            <a:r>
              <a:rPr lang="en-US" altLang="en-US" sz="1400" b="1" dirty="0">
                <a:solidFill>
                  <a:srgbClr val="00B05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400" b="1" dirty="0" err="1">
                <a:solidFill>
                  <a:srgbClr val="00B050"/>
                </a:solidFill>
                <a:latin typeface="SutonnyMJ" pitchFamily="2" charset="0"/>
                <a:cs typeface="Arial" pitchFamily="34" charset="0"/>
              </a:rPr>
              <a:t>Ki‡Z</a:t>
            </a:r>
            <a:r>
              <a:rPr lang="en-US" altLang="en-US" sz="1400" b="1" dirty="0">
                <a:solidFill>
                  <a:srgbClr val="00B05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400" b="1" dirty="0" err="1">
                <a:solidFill>
                  <a:srgbClr val="00B050"/>
                </a:solidFill>
                <a:latin typeface="SutonnyMJ" pitchFamily="2" charset="0"/>
                <a:cs typeface="Arial" pitchFamily="34" charset="0"/>
              </a:rPr>
              <a:t>cvwi</a:t>
            </a:r>
            <a:endParaRPr lang="en-US" altLang="en-US" sz="1400" b="1" dirty="0">
              <a:solidFill>
                <a:srgbClr val="00B050"/>
              </a:solidFill>
              <a:latin typeface="SutonnyMJ" pitchFamily="2" charset="0"/>
              <a:cs typeface="Arial" pitchFamily="34" charset="0"/>
            </a:endParaRPr>
          </a:p>
          <a:p>
            <a:pPr algn="just" eaLnBrk="1" hangingPunct="1">
              <a:defRPr/>
            </a:pPr>
            <a:r>
              <a:rPr lang="en-US" altLang="en-US" sz="1400" b="1" dirty="0">
                <a:solidFill>
                  <a:srgbClr val="00B050"/>
                </a:solidFill>
                <a:latin typeface="SutonnyMJ" pitchFamily="2" charset="0"/>
                <a:cs typeface="Arial" pitchFamily="34" charset="0"/>
              </a:rPr>
              <a:t>   -</a:t>
            </a:r>
            <a:r>
              <a:rPr lang="en-US" altLang="en-US" sz="1400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`</a:t>
            </a:r>
            <a:r>
              <a:rPr lang="en-US" altLang="en-US" sz="1400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yÕevi</a:t>
            </a:r>
            <a:r>
              <a:rPr lang="en-US" altLang="en-US" sz="1400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wPwKrmvkv</a:t>
            </a:r>
            <a:r>
              <a:rPr lang="en-US" altLang="en-US" sz="1400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‡¯¿ †</a:t>
            </a:r>
            <a:r>
              <a:rPr lang="en-US" altLang="en-US" sz="1400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bv‡ej</a:t>
            </a:r>
            <a:r>
              <a:rPr lang="en-US" altLang="en-US" sz="1400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weRqx</a:t>
            </a:r>
            <a:r>
              <a:rPr lang="en-US" altLang="en-US" sz="1400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W. </a:t>
            </a:r>
            <a:r>
              <a:rPr lang="en-US" altLang="en-US" sz="1400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jvBbvm</a:t>
            </a:r>
            <a:r>
              <a:rPr lang="en-US" altLang="en-US" sz="1400" dirty="0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SutonnyMJ" pitchFamily="2" charset="0"/>
                <a:cs typeface="Arial" pitchFamily="34" charset="0"/>
              </a:rPr>
              <a:t>cvDwjs</a:t>
            </a:r>
            <a:endParaRPr lang="en-US" altLang="en-US" sz="1400" b="1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36" name="Picture 35" descr="C:\Users\MSM COMPUTER\Downloads\WhatsApp Image 2023-01-15 at 8.22.08 PM (1).jpeg">
            <a:extLst>
              <a:ext uri="{FF2B5EF4-FFF2-40B4-BE49-F238E27FC236}">
                <a16:creationId xmlns:a16="http://schemas.microsoft.com/office/drawing/2014/main" id="{1A511200-5874-82D7-E95B-683D4D399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t="8553" r="53426" b="66917"/>
          <a:stretch>
            <a:fillRect/>
          </a:stretch>
        </p:blipFill>
        <p:spPr bwMode="auto">
          <a:xfrm>
            <a:off x="133350" y="4406900"/>
            <a:ext cx="1520825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20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20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2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2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3" grpId="0" animBg="1"/>
      <p:bldP spid="34" grpId="0" animBg="1"/>
      <p:bldP spid="2092" grpId="0"/>
      <p:bldP spid="2093" grpId="0"/>
      <p:bldP spid="2094" grpId="0"/>
      <p:bldP spid="2096" grpId="0"/>
      <p:bldP spid="2052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166568</TotalTime>
  <Words>11678</Words>
  <Application>Microsoft Office PowerPoint</Application>
  <PresentationFormat>Widescreen</PresentationFormat>
  <Paragraphs>1736</Paragraphs>
  <Slides>54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77" baseType="lpstr">
      <vt:lpstr>Calibri</vt:lpstr>
      <vt:lpstr>Arial</vt:lpstr>
      <vt:lpstr>Calibri Light</vt:lpstr>
      <vt:lpstr>Times New Roman</vt:lpstr>
      <vt:lpstr>Arial Black</vt:lpstr>
      <vt:lpstr>SutonnyMJ</vt:lpstr>
      <vt:lpstr>Wingdings</vt:lpstr>
      <vt:lpstr>Symbol</vt:lpstr>
      <vt:lpstr>SutonnyOMJ</vt:lpstr>
      <vt:lpstr>Kalpurush</vt:lpstr>
      <vt:lpstr>Aharoni</vt:lpstr>
      <vt:lpstr>Gill Sans MT Condensed</vt:lpstr>
      <vt:lpstr>Verdana</vt:lpstr>
      <vt:lpstr>Andalus</vt:lpstr>
      <vt:lpstr>Trebuchet MS</vt:lpstr>
      <vt:lpstr>Arial Narrow</vt:lpstr>
      <vt:lpstr>Wingdings 2</vt:lpstr>
      <vt:lpstr>MS Gothic</vt:lpstr>
      <vt:lpstr>MS Mincho</vt:lpstr>
      <vt:lpstr>Algerian</vt:lpstr>
      <vt:lpstr>Vrinda</vt:lpstr>
      <vt:lpstr>BrahmaputraMJ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¯^v¯’¨ mgm¨v I cywó : DËi‡Y 4 †dvm©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Evaluation Sheet (Group Presentation/Report/Exercise)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MSM COMPUTER</dc:creator>
  <cp:lastModifiedBy>Mohiul Islam</cp:lastModifiedBy>
  <cp:revision>2099</cp:revision>
  <cp:lastPrinted>2023-10-18T10:52:30Z</cp:lastPrinted>
  <dcterms:created xsi:type="dcterms:W3CDTF">2006-08-16T00:00:00Z</dcterms:created>
  <dcterms:modified xsi:type="dcterms:W3CDTF">2026-03-10T13:19:58Z</dcterms:modified>
</cp:coreProperties>
</file>