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3"/>
  </p:notesMasterIdLst>
  <p:sldIdLst>
    <p:sldId id="256" r:id="rId2"/>
    <p:sldId id="291" r:id="rId3"/>
    <p:sldId id="294" r:id="rId4"/>
    <p:sldId id="322" r:id="rId5"/>
    <p:sldId id="336" r:id="rId6"/>
    <p:sldId id="337" r:id="rId7"/>
    <p:sldId id="352" r:id="rId8"/>
    <p:sldId id="350" r:id="rId9"/>
    <p:sldId id="351" r:id="rId10"/>
    <p:sldId id="349" r:id="rId11"/>
    <p:sldId id="321" r:id="rId12"/>
    <p:sldId id="323" r:id="rId13"/>
    <p:sldId id="324" r:id="rId14"/>
    <p:sldId id="326" r:id="rId15"/>
    <p:sldId id="328" r:id="rId16"/>
    <p:sldId id="327" r:id="rId17"/>
    <p:sldId id="325" r:id="rId18"/>
    <p:sldId id="329" r:id="rId19"/>
    <p:sldId id="332" r:id="rId20"/>
    <p:sldId id="333" r:id="rId21"/>
    <p:sldId id="339" r:id="rId22"/>
    <p:sldId id="340" r:id="rId23"/>
    <p:sldId id="341" r:id="rId24"/>
    <p:sldId id="342" r:id="rId25"/>
    <p:sldId id="344" r:id="rId26"/>
    <p:sldId id="345" r:id="rId27"/>
    <p:sldId id="346" r:id="rId28"/>
    <p:sldId id="347" r:id="rId29"/>
    <p:sldId id="348" r:id="rId30"/>
    <p:sldId id="319" r:id="rId31"/>
    <p:sldId id="32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9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FAE58-EE3E-4AC6-BD8E-4F491B4FBB99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CEF7C0-1831-4E23-97BE-234E7ED614BD}">
      <dgm:prSet phldrT="[Text]"/>
      <dgm:spPr/>
      <dgm:t>
        <a:bodyPr/>
        <a:lstStyle/>
        <a:p>
          <a:pPr>
            <a:buNone/>
          </a:pPr>
          <a:r>
            <a:rPr lang="as-IN" b="0" i="0" dirty="0"/>
            <a:t>চীফ কমান্ড্যান্ট</a:t>
          </a:r>
          <a:r>
            <a:rPr lang="en-US" b="0" i="0" dirty="0"/>
            <a:t> (</a:t>
          </a:r>
          <a:r>
            <a:rPr lang="as-IN" b="0" i="0" dirty="0"/>
            <a:t>(পূর্ব)</a:t>
          </a:r>
          <a:r>
            <a:rPr lang="en-US" b="0" i="0" dirty="0"/>
            <a:t>)</a:t>
          </a:r>
          <a:endParaRPr lang="en-US" dirty="0"/>
        </a:p>
      </dgm:t>
    </dgm:pt>
    <dgm:pt modelId="{9779ED56-A797-4FFC-B5C5-3CFD1EDC998E}" type="parTrans" cxnId="{BC002D3C-0143-403A-8224-4495311DC690}">
      <dgm:prSet/>
      <dgm:spPr/>
      <dgm:t>
        <a:bodyPr/>
        <a:lstStyle/>
        <a:p>
          <a:endParaRPr lang="en-US"/>
        </a:p>
      </dgm:t>
    </dgm:pt>
    <dgm:pt modelId="{3D99357A-5758-4461-BF67-0EF7D770F8E4}" type="sibTrans" cxnId="{BC002D3C-0143-403A-8224-4495311DC690}">
      <dgm:prSet/>
      <dgm:spPr/>
      <dgm:t>
        <a:bodyPr/>
        <a:lstStyle/>
        <a:p>
          <a:endParaRPr lang="en-US"/>
        </a:p>
      </dgm:t>
    </dgm:pt>
    <dgm:pt modelId="{CF557871-FF44-4E23-BC99-D9EA0DA43F65}">
      <dgm:prSet phldrT="[Text]"/>
      <dgm:spPr/>
      <dgm:t>
        <a:bodyPr/>
        <a:lstStyle/>
        <a:p>
          <a:pPr>
            <a:buNone/>
          </a:pPr>
          <a:r>
            <a:rPr lang="as-IN" b="0" i="0" dirty="0"/>
            <a:t>কমান্ড্যান্ট</a:t>
          </a:r>
          <a:endParaRPr lang="en-US" b="0" i="0" dirty="0"/>
        </a:p>
        <a:p>
          <a:pPr>
            <a:buNone/>
          </a:pPr>
          <a:r>
            <a:rPr lang="en-US" b="0" i="0" dirty="0"/>
            <a:t>(</a:t>
          </a:r>
          <a:r>
            <a:rPr lang="as-IN" b="0" i="0" dirty="0"/>
            <a:t>ট্রেনিং সেন্টার</a:t>
          </a:r>
          <a:r>
            <a:rPr lang="en-US" b="0" i="0" dirty="0"/>
            <a:t>) </a:t>
          </a:r>
          <a:endParaRPr lang="en-US" dirty="0"/>
        </a:p>
      </dgm:t>
    </dgm:pt>
    <dgm:pt modelId="{C648C991-8726-48B2-BD1A-CFB5D6A261D7}" type="parTrans" cxnId="{B6DD22B9-59F7-4046-B6F2-3357AD2BBB29}">
      <dgm:prSet/>
      <dgm:spPr/>
      <dgm:t>
        <a:bodyPr/>
        <a:lstStyle/>
        <a:p>
          <a:endParaRPr lang="en-US"/>
        </a:p>
      </dgm:t>
    </dgm:pt>
    <dgm:pt modelId="{453665D3-6044-4E97-AF15-3C40FBEE5222}" type="sibTrans" cxnId="{B6DD22B9-59F7-4046-B6F2-3357AD2BBB29}">
      <dgm:prSet/>
      <dgm:spPr/>
      <dgm:t>
        <a:bodyPr/>
        <a:lstStyle/>
        <a:p>
          <a:endParaRPr lang="en-US"/>
        </a:p>
      </dgm:t>
    </dgm:pt>
    <dgm:pt modelId="{9F4FD80E-24FE-41F8-9707-AEB270F5CBBA}">
      <dgm:prSet phldrT="[Text]"/>
      <dgm:spPr/>
      <dgm:t>
        <a:bodyPr/>
        <a:lstStyle/>
        <a:p>
          <a:pPr>
            <a:buNone/>
          </a:pPr>
          <a:r>
            <a:rPr lang="as-IN" b="0" i="0" dirty="0"/>
            <a:t>কমান্ড্যান্ট</a:t>
          </a:r>
          <a:r>
            <a:rPr lang="en-US" b="0" i="0" dirty="0"/>
            <a:t> (</a:t>
          </a:r>
          <a:r>
            <a:rPr lang="as-IN" b="0" i="0" dirty="0"/>
            <a:t>সদর</a:t>
          </a:r>
          <a:r>
            <a:rPr lang="en-US" b="0" i="0" dirty="0"/>
            <a:t>))</a:t>
          </a:r>
          <a:endParaRPr lang="en-US" dirty="0"/>
        </a:p>
      </dgm:t>
    </dgm:pt>
    <dgm:pt modelId="{43E49D83-91BF-47D4-A9C9-64D0C1843111}" type="parTrans" cxnId="{769232C1-4FA9-4F0E-93CB-355FA08A2E85}">
      <dgm:prSet/>
      <dgm:spPr/>
      <dgm:t>
        <a:bodyPr/>
        <a:lstStyle/>
        <a:p>
          <a:endParaRPr lang="en-US"/>
        </a:p>
      </dgm:t>
    </dgm:pt>
    <dgm:pt modelId="{188AAEA6-3A72-441A-BDFD-AE28FB10B72F}" type="sibTrans" cxnId="{769232C1-4FA9-4F0E-93CB-355FA08A2E85}">
      <dgm:prSet/>
      <dgm:spPr/>
      <dgm:t>
        <a:bodyPr/>
        <a:lstStyle/>
        <a:p>
          <a:endParaRPr lang="en-US"/>
        </a:p>
      </dgm:t>
    </dgm:pt>
    <dgm:pt modelId="{0BC1477B-1DF4-48CD-8239-7888616C4395}">
      <dgm:prSet phldrT="[Text]"/>
      <dgm:spPr/>
      <dgm:t>
        <a:bodyPr/>
        <a:lstStyle/>
        <a:p>
          <a:pPr>
            <a:buNone/>
          </a:pPr>
          <a:r>
            <a:rPr lang="as-IN" b="0" i="0" dirty="0"/>
            <a:t>সহকারী</a:t>
          </a:r>
          <a:r>
            <a:rPr lang="en-US" b="0" i="0" dirty="0"/>
            <a:t> </a:t>
          </a:r>
          <a:r>
            <a:rPr lang="as-IN" b="0" i="0" dirty="0"/>
            <a:t>কমান্ড্যান্ট</a:t>
          </a:r>
          <a:r>
            <a:rPr lang="en-US" b="0" i="0" dirty="0"/>
            <a:t>(</a:t>
          </a:r>
          <a:r>
            <a:rPr lang="as-IN" b="0" i="0" dirty="0"/>
            <a:t>সদর</a:t>
          </a:r>
          <a:r>
            <a:rPr lang="en-US" b="0" i="0" dirty="0"/>
            <a:t>)</a:t>
          </a:r>
          <a:endParaRPr lang="en-US" dirty="0"/>
        </a:p>
      </dgm:t>
    </dgm:pt>
    <dgm:pt modelId="{AFB329E8-3331-4273-99B8-45F20D129EBA}" type="parTrans" cxnId="{46BC424C-D44B-4C5E-AE23-F1A0E578D9F1}">
      <dgm:prSet/>
      <dgm:spPr/>
      <dgm:t>
        <a:bodyPr/>
        <a:lstStyle/>
        <a:p>
          <a:endParaRPr lang="en-US"/>
        </a:p>
      </dgm:t>
    </dgm:pt>
    <dgm:pt modelId="{00D28108-5649-416A-A243-4520F56903F4}" type="sibTrans" cxnId="{46BC424C-D44B-4C5E-AE23-F1A0E578D9F1}">
      <dgm:prSet/>
      <dgm:spPr/>
      <dgm:t>
        <a:bodyPr/>
        <a:lstStyle/>
        <a:p>
          <a:endParaRPr lang="en-US"/>
        </a:p>
      </dgm:t>
    </dgm:pt>
    <dgm:pt modelId="{D7DCA710-FD60-4570-B92A-D8510CCFD3D0}">
      <dgm:prSet phldrT="[Text]"/>
      <dgm:spPr/>
      <dgm:t>
        <a:bodyPr/>
        <a:lstStyle/>
        <a:p>
          <a:r>
            <a:rPr lang="as-IN" b="0" i="0" dirty="0"/>
            <a:t>কমান্ড্যান্ট</a:t>
          </a:r>
          <a:r>
            <a:rPr lang="en-US" b="0" i="0" dirty="0"/>
            <a:t> </a:t>
          </a:r>
        </a:p>
        <a:p>
          <a:r>
            <a:rPr lang="en-US" b="0" i="0" dirty="0"/>
            <a:t>( </a:t>
          </a:r>
          <a:r>
            <a:rPr lang="as-IN" b="0" i="0" dirty="0"/>
            <a:t>চট্টগ্রাম</a:t>
          </a:r>
          <a:r>
            <a:rPr lang="en-US" dirty="0"/>
            <a:t>)</a:t>
          </a:r>
        </a:p>
      </dgm:t>
    </dgm:pt>
    <dgm:pt modelId="{FBEC8F5E-DD45-4846-A5B6-B4F00483225C}" type="parTrans" cxnId="{6EF4827C-4381-4D74-B9DC-7EEB04904095}">
      <dgm:prSet/>
      <dgm:spPr/>
      <dgm:t>
        <a:bodyPr/>
        <a:lstStyle/>
        <a:p>
          <a:endParaRPr lang="en-US"/>
        </a:p>
      </dgm:t>
    </dgm:pt>
    <dgm:pt modelId="{35E95D00-9DBA-43F6-8E02-92D1A3664217}" type="sibTrans" cxnId="{6EF4827C-4381-4D74-B9DC-7EEB04904095}">
      <dgm:prSet/>
      <dgm:spPr/>
      <dgm:t>
        <a:bodyPr/>
        <a:lstStyle/>
        <a:p>
          <a:endParaRPr lang="en-US"/>
        </a:p>
      </dgm:t>
    </dgm:pt>
    <dgm:pt modelId="{A8FBCC47-1BE9-4BFE-BD4E-14815A3D945E}">
      <dgm:prSet phldrT="[Text]"/>
      <dgm:spPr/>
      <dgm:t>
        <a:bodyPr/>
        <a:lstStyle/>
        <a:p>
          <a:pPr>
            <a:buNone/>
          </a:pPr>
          <a:r>
            <a:rPr lang="as-IN" b="0" i="0" dirty="0"/>
            <a:t>সহকারী</a:t>
          </a:r>
          <a:r>
            <a:rPr lang="en-US" b="0" i="0" dirty="0"/>
            <a:t> </a:t>
          </a:r>
          <a:r>
            <a:rPr lang="as-IN" b="0" i="0" dirty="0"/>
            <a:t>কমান্ড্যান্ট</a:t>
          </a:r>
          <a:endParaRPr lang="en-US" b="0" i="0" dirty="0"/>
        </a:p>
        <a:p>
          <a:pPr>
            <a:buNone/>
          </a:pPr>
          <a:r>
            <a:rPr lang="en-US" b="0" i="0" dirty="0"/>
            <a:t>(</a:t>
          </a:r>
          <a:r>
            <a:rPr lang="as-IN" b="0" i="0" dirty="0"/>
            <a:t>ঢাকা</a:t>
          </a:r>
          <a:r>
            <a:rPr lang="en-US" b="0" i="0" dirty="0"/>
            <a:t>)</a:t>
          </a:r>
          <a:endParaRPr lang="en-US" dirty="0"/>
        </a:p>
      </dgm:t>
    </dgm:pt>
    <dgm:pt modelId="{38F7B91C-1FF7-4F03-A4DF-C487258E79AC}" type="parTrans" cxnId="{E43FC950-F270-4D0F-B213-50C5DF8BB0F8}">
      <dgm:prSet/>
      <dgm:spPr/>
      <dgm:t>
        <a:bodyPr/>
        <a:lstStyle/>
        <a:p>
          <a:endParaRPr lang="en-US"/>
        </a:p>
      </dgm:t>
    </dgm:pt>
    <dgm:pt modelId="{D505534D-59BF-49C4-BCFA-56AEF63FCBA9}" type="sibTrans" cxnId="{E43FC950-F270-4D0F-B213-50C5DF8BB0F8}">
      <dgm:prSet/>
      <dgm:spPr/>
      <dgm:t>
        <a:bodyPr/>
        <a:lstStyle/>
        <a:p>
          <a:endParaRPr lang="en-US"/>
        </a:p>
      </dgm:t>
    </dgm:pt>
    <dgm:pt modelId="{6E92A9A3-24AE-49B2-9CC2-B0E8B4BA60F2}">
      <dgm:prSet phldrT="[Text]"/>
      <dgm:spPr/>
      <dgm:t>
        <a:bodyPr/>
        <a:lstStyle/>
        <a:p>
          <a:r>
            <a:rPr lang="as-IN" b="0" i="0" dirty="0"/>
            <a:t>কমান্ড্যান্ট</a:t>
          </a:r>
          <a:r>
            <a:rPr lang="en-US" b="0" i="0" dirty="0"/>
            <a:t> ( </a:t>
          </a:r>
          <a:r>
            <a:rPr lang="as-IN" b="0" i="0" dirty="0"/>
            <a:t>ঢাকা</a:t>
          </a:r>
          <a:r>
            <a:rPr lang="en-US" dirty="0"/>
            <a:t>)</a:t>
          </a:r>
        </a:p>
      </dgm:t>
    </dgm:pt>
    <dgm:pt modelId="{2B6A6F57-2CBA-489C-B04A-E206B386B5AE}" type="parTrans" cxnId="{418EA806-9F87-4263-A85B-F98BDDEFC03D}">
      <dgm:prSet/>
      <dgm:spPr/>
      <dgm:t>
        <a:bodyPr/>
        <a:lstStyle/>
        <a:p>
          <a:endParaRPr lang="en-US"/>
        </a:p>
      </dgm:t>
    </dgm:pt>
    <dgm:pt modelId="{FFB9E493-3956-4047-871A-B10C88A0D4C6}" type="sibTrans" cxnId="{418EA806-9F87-4263-A85B-F98BDDEFC03D}">
      <dgm:prSet/>
      <dgm:spPr/>
      <dgm:t>
        <a:bodyPr/>
        <a:lstStyle/>
        <a:p>
          <a:endParaRPr lang="en-US"/>
        </a:p>
      </dgm:t>
    </dgm:pt>
    <dgm:pt modelId="{A8CF737E-E795-4345-8D37-BE264D337461}">
      <dgm:prSet/>
      <dgm:spPr/>
      <dgm:t>
        <a:bodyPr/>
        <a:lstStyle/>
        <a:p>
          <a:r>
            <a:rPr lang="as-IN" b="0" i="0" dirty="0"/>
            <a:t>সহকারী</a:t>
          </a:r>
          <a:r>
            <a:rPr lang="en-US" b="0" i="0" dirty="0"/>
            <a:t> </a:t>
          </a:r>
          <a:r>
            <a:rPr lang="as-IN" b="0" i="0" dirty="0"/>
            <a:t>কমান্ড্যান্ট</a:t>
          </a:r>
          <a:r>
            <a:rPr lang="en-US" b="0" i="0" dirty="0"/>
            <a:t> </a:t>
          </a:r>
        </a:p>
        <a:p>
          <a:r>
            <a:rPr lang="en-US" b="0" i="0" dirty="0"/>
            <a:t>( </a:t>
          </a:r>
          <a:r>
            <a:rPr lang="as-IN" b="0" i="0" dirty="0"/>
            <a:t>চট্টগ্রাম</a:t>
          </a:r>
          <a:r>
            <a:rPr lang="en-US" dirty="0"/>
            <a:t>)</a:t>
          </a:r>
        </a:p>
      </dgm:t>
    </dgm:pt>
    <dgm:pt modelId="{7E238B83-26F3-4D75-B2B7-A98F353482F6}" type="parTrans" cxnId="{B8D287EB-7303-4DDE-98AE-5EE8C63E3BEA}">
      <dgm:prSet/>
      <dgm:spPr/>
      <dgm:t>
        <a:bodyPr/>
        <a:lstStyle/>
        <a:p>
          <a:endParaRPr lang="en-US"/>
        </a:p>
      </dgm:t>
    </dgm:pt>
    <dgm:pt modelId="{58BCA7CA-A00E-4482-98EA-9BD6ED50E454}" type="sibTrans" cxnId="{B8D287EB-7303-4DDE-98AE-5EE8C63E3BEA}">
      <dgm:prSet/>
      <dgm:spPr/>
      <dgm:t>
        <a:bodyPr/>
        <a:lstStyle/>
        <a:p>
          <a:endParaRPr lang="en-US"/>
        </a:p>
      </dgm:t>
    </dgm:pt>
    <dgm:pt modelId="{2AC06A06-0F8D-4E28-9EF7-1B567A182791}">
      <dgm:prSet/>
      <dgm:spPr/>
      <dgm:t>
        <a:bodyPr/>
        <a:lstStyle/>
        <a:p>
          <a:pPr>
            <a:buNone/>
          </a:pPr>
          <a:endParaRPr lang="en-US" b="0" i="0" dirty="0"/>
        </a:p>
        <a:p>
          <a:pPr>
            <a:buNone/>
          </a:pPr>
          <a:r>
            <a:rPr lang="as-IN" b="0" i="0" dirty="0"/>
            <a:t>সহকারী কমান্ড্যান্ট</a:t>
          </a:r>
          <a:endParaRPr lang="en-US" b="0" i="0" dirty="0"/>
        </a:p>
        <a:p>
          <a:r>
            <a:rPr lang="en-US" b="0" i="0" dirty="0"/>
            <a:t>(</a:t>
          </a:r>
          <a:r>
            <a:rPr lang="as-IN" b="0" i="0" dirty="0"/>
            <a:t>গোয়েন্দা শাখা</a:t>
          </a:r>
          <a:r>
            <a:rPr lang="en-US" b="0" i="0" dirty="0"/>
            <a:t>)</a:t>
          </a:r>
        </a:p>
      </dgm:t>
    </dgm:pt>
    <dgm:pt modelId="{6E89557E-5C99-4F5E-8E68-9864C5A3FD8A}" type="parTrans" cxnId="{D94CCFA6-DBBC-4AF3-8AFC-B938F1E2C557}">
      <dgm:prSet/>
      <dgm:spPr/>
      <dgm:t>
        <a:bodyPr/>
        <a:lstStyle/>
        <a:p>
          <a:endParaRPr lang="en-US"/>
        </a:p>
      </dgm:t>
    </dgm:pt>
    <dgm:pt modelId="{368A4917-6391-4671-8802-D3FCAFEE365C}" type="sibTrans" cxnId="{D94CCFA6-DBBC-4AF3-8AFC-B938F1E2C557}">
      <dgm:prSet/>
      <dgm:spPr/>
      <dgm:t>
        <a:bodyPr/>
        <a:lstStyle/>
        <a:p>
          <a:endParaRPr lang="en-US"/>
        </a:p>
      </dgm:t>
    </dgm:pt>
    <dgm:pt modelId="{E0AE6A3C-E1FE-46D0-8768-E8E449DEAF58}">
      <dgm:prSet/>
      <dgm:spPr/>
      <dgm:t>
        <a:bodyPr/>
        <a:lstStyle/>
        <a:p>
          <a:pPr>
            <a:buNone/>
          </a:pPr>
          <a:r>
            <a:rPr lang="as-IN" b="0" i="0" dirty="0"/>
            <a:t>সহকারী</a:t>
          </a:r>
          <a:r>
            <a:rPr lang="en-US" b="0" i="0" dirty="0"/>
            <a:t> </a:t>
          </a:r>
          <a:r>
            <a:rPr lang="as-IN" b="0" i="0" dirty="0"/>
            <a:t>কমান্ড্যান্ট</a:t>
          </a:r>
          <a:endParaRPr lang="en-US" b="0" i="0" dirty="0"/>
        </a:p>
        <a:p>
          <a:pPr>
            <a:buNone/>
          </a:pPr>
          <a:r>
            <a:rPr lang="en-US" b="0" i="0" dirty="0"/>
            <a:t>(</a:t>
          </a:r>
          <a:r>
            <a:rPr lang="as-IN" b="0" i="0" dirty="0"/>
            <a:t>ট্রেনিং সেন্টার</a:t>
          </a:r>
          <a:r>
            <a:rPr lang="en-US" b="0" i="0" dirty="0"/>
            <a:t>) </a:t>
          </a:r>
          <a:endParaRPr lang="en-US" dirty="0"/>
        </a:p>
      </dgm:t>
    </dgm:pt>
    <dgm:pt modelId="{79241822-5EBF-4577-A98F-F213799C3230}" type="parTrans" cxnId="{BB39047E-056A-41C4-A7F4-758CD7D40787}">
      <dgm:prSet/>
      <dgm:spPr/>
      <dgm:t>
        <a:bodyPr/>
        <a:lstStyle/>
        <a:p>
          <a:endParaRPr lang="en-US"/>
        </a:p>
      </dgm:t>
    </dgm:pt>
    <dgm:pt modelId="{EA48F2F5-E171-436B-8384-07B66EFD5D4B}" type="sibTrans" cxnId="{BB39047E-056A-41C4-A7F4-758CD7D40787}">
      <dgm:prSet/>
      <dgm:spPr/>
      <dgm:t>
        <a:bodyPr/>
        <a:lstStyle/>
        <a:p>
          <a:endParaRPr lang="en-US"/>
        </a:p>
      </dgm:t>
    </dgm:pt>
    <dgm:pt modelId="{82C194A6-CEA7-42C5-A661-0EB98D215272}" type="pres">
      <dgm:prSet presAssocID="{800FAE58-EE3E-4AC6-BD8E-4F491B4FBB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540ABD-4C20-409F-BCB1-6DD285D9EB93}" type="pres">
      <dgm:prSet presAssocID="{F0CEF7C0-1831-4E23-97BE-234E7ED614BD}" presName="hierRoot1" presStyleCnt="0"/>
      <dgm:spPr/>
    </dgm:pt>
    <dgm:pt modelId="{96CF9EC2-16B4-445D-9F58-CF9280C8F30C}" type="pres">
      <dgm:prSet presAssocID="{F0CEF7C0-1831-4E23-97BE-234E7ED614BD}" presName="composite" presStyleCnt="0"/>
      <dgm:spPr/>
    </dgm:pt>
    <dgm:pt modelId="{85742DA7-8D54-4750-A7A7-69D5B9E0E280}" type="pres">
      <dgm:prSet presAssocID="{F0CEF7C0-1831-4E23-97BE-234E7ED614BD}" presName="background" presStyleLbl="node0" presStyleIdx="0" presStyleCnt="1"/>
      <dgm:spPr/>
    </dgm:pt>
    <dgm:pt modelId="{49B96024-69D5-4C3B-9B49-D91BC80C06DE}" type="pres">
      <dgm:prSet presAssocID="{F0CEF7C0-1831-4E23-97BE-234E7ED614BD}" presName="text" presStyleLbl="fgAcc0" presStyleIdx="0" presStyleCnt="1">
        <dgm:presLayoutVars>
          <dgm:chPref val="3"/>
        </dgm:presLayoutVars>
      </dgm:prSet>
      <dgm:spPr/>
    </dgm:pt>
    <dgm:pt modelId="{F0834DD4-3136-4EC4-95C6-5987634988AB}" type="pres">
      <dgm:prSet presAssocID="{F0CEF7C0-1831-4E23-97BE-234E7ED614BD}" presName="hierChild2" presStyleCnt="0"/>
      <dgm:spPr/>
    </dgm:pt>
    <dgm:pt modelId="{7C126491-057A-44DB-8B37-D490D8FD086E}" type="pres">
      <dgm:prSet presAssocID="{C648C991-8726-48B2-BD1A-CFB5D6A261D7}" presName="Name10" presStyleLbl="parChTrans1D2" presStyleIdx="0" presStyleCnt="4"/>
      <dgm:spPr/>
    </dgm:pt>
    <dgm:pt modelId="{8CE1D47A-CBD8-4E20-B77F-85D2AB66F404}" type="pres">
      <dgm:prSet presAssocID="{CF557871-FF44-4E23-BC99-D9EA0DA43F65}" presName="hierRoot2" presStyleCnt="0"/>
      <dgm:spPr/>
    </dgm:pt>
    <dgm:pt modelId="{5263C717-777F-44E3-BA88-6380F2B37D4B}" type="pres">
      <dgm:prSet presAssocID="{CF557871-FF44-4E23-BC99-D9EA0DA43F65}" presName="composite2" presStyleCnt="0"/>
      <dgm:spPr/>
    </dgm:pt>
    <dgm:pt modelId="{A73F3F7C-476B-42C7-9743-AB54A478A1F9}" type="pres">
      <dgm:prSet presAssocID="{CF557871-FF44-4E23-BC99-D9EA0DA43F65}" presName="background2" presStyleLbl="node2" presStyleIdx="0" presStyleCnt="4"/>
      <dgm:spPr/>
    </dgm:pt>
    <dgm:pt modelId="{C912C3DC-7CC6-4FA1-BF91-56693D1C6398}" type="pres">
      <dgm:prSet presAssocID="{CF557871-FF44-4E23-BC99-D9EA0DA43F65}" presName="text2" presStyleLbl="fgAcc2" presStyleIdx="0" presStyleCnt="4">
        <dgm:presLayoutVars>
          <dgm:chPref val="3"/>
        </dgm:presLayoutVars>
      </dgm:prSet>
      <dgm:spPr/>
    </dgm:pt>
    <dgm:pt modelId="{9A0F1FA5-C3C2-48EC-91B0-4433DCA6DF43}" type="pres">
      <dgm:prSet presAssocID="{CF557871-FF44-4E23-BC99-D9EA0DA43F65}" presName="hierChild3" presStyleCnt="0"/>
      <dgm:spPr/>
    </dgm:pt>
    <dgm:pt modelId="{47090F5D-196F-4B9E-AF52-6415992B59E7}" type="pres">
      <dgm:prSet presAssocID="{43E49D83-91BF-47D4-A9C9-64D0C1843111}" presName="Name10" presStyleLbl="parChTrans1D2" presStyleIdx="1" presStyleCnt="4"/>
      <dgm:spPr/>
    </dgm:pt>
    <dgm:pt modelId="{977BAAA3-6003-4BC3-8B36-FDD861B96FE1}" type="pres">
      <dgm:prSet presAssocID="{9F4FD80E-24FE-41F8-9707-AEB270F5CBBA}" presName="hierRoot2" presStyleCnt="0"/>
      <dgm:spPr/>
    </dgm:pt>
    <dgm:pt modelId="{BE11935C-905B-4A61-87AB-51042071B193}" type="pres">
      <dgm:prSet presAssocID="{9F4FD80E-24FE-41F8-9707-AEB270F5CBBA}" presName="composite2" presStyleCnt="0"/>
      <dgm:spPr/>
    </dgm:pt>
    <dgm:pt modelId="{E81D8168-ED74-4DE5-BA82-1EF934284D9A}" type="pres">
      <dgm:prSet presAssocID="{9F4FD80E-24FE-41F8-9707-AEB270F5CBBA}" presName="background2" presStyleLbl="node2" presStyleIdx="1" presStyleCnt="4"/>
      <dgm:spPr/>
    </dgm:pt>
    <dgm:pt modelId="{C5C90B48-719C-4D72-85C1-3DA0B4A64F4F}" type="pres">
      <dgm:prSet presAssocID="{9F4FD80E-24FE-41F8-9707-AEB270F5CBBA}" presName="text2" presStyleLbl="fgAcc2" presStyleIdx="1" presStyleCnt="4">
        <dgm:presLayoutVars>
          <dgm:chPref val="3"/>
        </dgm:presLayoutVars>
      </dgm:prSet>
      <dgm:spPr/>
    </dgm:pt>
    <dgm:pt modelId="{F69636EB-EC3F-4BE0-A187-6FB7C177AAEA}" type="pres">
      <dgm:prSet presAssocID="{9F4FD80E-24FE-41F8-9707-AEB270F5CBBA}" presName="hierChild3" presStyleCnt="0"/>
      <dgm:spPr/>
    </dgm:pt>
    <dgm:pt modelId="{C1D738C2-8CC4-4351-BE04-B433F25BF107}" type="pres">
      <dgm:prSet presAssocID="{AFB329E8-3331-4273-99B8-45F20D129EBA}" presName="Name17" presStyleLbl="parChTrans1D3" presStyleIdx="0" presStyleCnt="5"/>
      <dgm:spPr/>
    </dgm:pt>
    <dgm:pt modelId="{397A5E14-8C32-4712-9972-6BF7C7082BA7}" type="pres">
      <dgm:prSet presAssocID="{0BC1477B-1DF4-48CD-8239-7888616C4395}" presName="hierRoot3" presStyleCnt="0"/>
      <dgm:spPr/>
    </dgm:pt>
    <dgm:pt modelId="{F04B1014-81F1-4F6A-8A81-BA515405EEE1}" type="pres">
      <dgm:prSet presAssocID="{0BC1477B-1DF4-48CD-8239-7888616C4395}" presName="composite3" presStyleCnt="0"/>
      <dgm:spPr/>
    </dgm:pt>
    <dgm:pt modelId="{9DA917EE-69B8-49F7-8B10-28936C227004}" type="pres">
      <dgm:prSet presAssocID="{0BC1477B-1DF4-48CD-8239-7888616C4395}" presName="background3" presStyleLbl="node3" presStyleIdx="0" presStyleCnt="5"/>
      <dgm:spPr/>
    </dgm:pt>
    <dgm:pt modelId="{38D6ACD6-4D43-4279-BAC8-AE5860B9D289}" type="pres">
      <dgm:prSet presAssocID="{0BC1477B-1DF4-48CD-8239-7888616C4395}" presName="text3" presStyleLbl="fgAcc3" presStyleIdx="0" presStyleCnt="5" custLinFactNeighborX="2612" custLinFactNeighborY="4441">
        <dgm:presLayoutVars>
          <dgm:chPref val="3"/>
        </dgm:presLayoutVars>
      </dgm:prSet>
      <dgm:spPr/>
    </dgm:pt>
    <dgm:pt modelId="{DFC87CF6-7ED6-430D-B719-F398DEBF849A}" type="pres">
      <dgm:prSet presAssocID="{0BC1477B-1DF4-48CD-8239-7888616C4395}" presName="hierChild4" presStyleCnt="0"/>
      <dgm:spPr/>
    </dgm:pt>
    <dgm:pt modelId="{F3853BF0-AD45-40D5-A2B5-F367B4CF388B}" type="pres">
      <dgm:prSet presAssocID="{6E89557E-5C99-4F5E-8E68-9864C5A3FD8A}" presName="Name17" presStyleLbl="parChTrans1D3" presStyleIdx="1" presStyleCnt="5"/>
      <dgm:spPr/>
    </dgm:pt>
    <dgm:pt modelId="{5361FEE6-BD5D-4726-93F3-BB1BBEBFDA84}" type="pres">
      <dgm:prSet presAssocID="{2AC06A06-0F8D-4E28-9EF7-1B567A182791}" presName="hierRoot3" presStyleCnt="0"/>
      <dgm:spPr/>
    </dgm:pt>
    <dgm:pt modelId="{020CCBFB-4787-42AF-9940-B007C2412C3B}" type="pres">
      <dgm:prSet presAssocID="{2AC06A06-0F8D-4E28-9EF7-1B567A182791}" presName="composite3" presStyleCnt="0"/>
      <dgm:spPr/>
    </dgm:pt>
    <dgm:pt modelId="{E211782C-A03F-4D0B-B755-C7DCF161C804}" type="pres">
      <dgm:prSet presAssocID="{2AC06A06-0F8D-4E28-9EF7-1B567A182791}" presName="background3" presStyleLbl="node3" presStyleIdx="1" presStyleCnt="5"/>
      <dgm:spPr/>
    </dgm:pt>
    <dgm:pt modelId="{CBC29CF8-F311-4DBE-8832-70B043A20A03}" type="pres">
      <dgm:prSet presAssocID="{2AC06A06-0F8D-4E28-9EF7-1B567A182791}" presName="text3" presStyleLbl="fgAcc3" presStyleIdx="1" presStyleCnt="5">
        <dgm:presLayoutVars>
          <dgm:chPref val="3"/>
        </dgm:presLayoutVars>
      </dgm:prSet>
      <dgm:spPr/>
    </dgm:pt>
    <dgm:pt modelId="{FB05FD79-C6DC-4D7E-960D-954E860DC492}" type="pres">
      <dgm:prSet presAssocID="{2AC06A06-0F8D-4E28-9EF7-1B567A182791}" presName="hierChild4" presStyleCnt="0"/>
      <dgm:spPr/>
    </dgm:pt>
    <dgm:pt modelId="{F6909A33-3A27-4C42-A4F6-33270B767F2C}" type="pres">
      <dgm:prSet presAssocID="{79241822-5EBF-4577-A98F-F213799C3230}" presName="Name17" presStyleLbl="parChTrans1D3" presStyleIdx="2" presStyleCnt="5"/>
      <dgm:spPr/>
    </dgm:pt>
    <dgm:pt modelId="{8F0FF9E4-6B18-46F4-9D73-CD9AD28E1965}" type="pres">
      <dgm:prSet presAssocID="{E0AE6A3C-E1FE-46D0-8768-E8E449DEAF58}" presName="hierRoot3" presStyleCnt="0"/>
      <dgm:spPr/>
    </dgm:pt>
    <dgm:pt modelId="{DC57F754-4215-42E5-897B-826259BE829D}" type="pres">
      <dgm:prSet presAssocID="{E0AE6A3C-E1FE-46D0-8768-E8E449DEAF58}" presName="composite3" presStyleCnt="0"/>
      <dgm:spPr/>
    </dgm:pt>
    <dgm:pt modelId="{201ABD33-1935-4AF8-846D-6537F5F12F44}" type="pres">
      <dgm:prSet presAssocID="{E0AE6A3C-E1FE-46D0-8768-E8E449DEAF58}" presName="background3" presStyleLbl="node3" presStyleIdx="2" presStyleCnt="5"/>
      <dgm:spPr/>
    </dgm:pt>
    <dgm:pt modelId="{FC60B901-4A01-41B4-9500-48E24EC03809}" type="pres">
      <dgm:prSet presAssocID="{E0AE6A3C-E1FE-46D0-8768-E8E449DEAF58}" presName="text3" presStyleLbl="fgAcc3" presStyleIdx="2" presStyleCnt="5">
        <dgm:presLayoutVars>
          <dgm:chPref val="3"/>
        </dgm:presLayoutVars>
      </dgm:prSet>
      <dgm:spPr/>
    </dgm:pt>
    <dgm:pt modelId="{24DE3091-0ACB-4180-8285-9B15A58BCD79}" type="pres">
      <dgm:prSet presAssocID="{E0AE6A3C-E1FE-46D0-8768-E8E449DEAF58}" presName="hierChild4" presStyleCnt="0"/>
      <dgm:spPr/>
    </dgm:pt>
    <dgm:pt modelId="{175542BF-32AA-48D7-83A2-CE26CF136D8F}" type="pres">
      <dgm:prSet presAssocID="{FBEC8F5E-DD45-4846-A5B6-B4F00483225C}" presName="Name10" presStyleLbl="parChTrans1D2" presStyleIdx="2" presStyleCnt="4"/>
      <dgm:spPr/>
    </dgm:pt>
    <dgm:pt modelId="{6B8E74EE-6111-415E-A7B2-00B2315B771B}" type="pres">
      <dgm:prSet presAssocID="{D7DCA710-FD60-4570-B92A-D8510CCFD3D0}" presName="hierRoot2" presStyleCnt="0"/>
      <dgm:spPr/>
    </dgm:pt>
    <dgm:pt modelId="{E0FF7BBE-C450-4D7D-8C0D-E67A342C9D82}" type="pres">
      <dgm:prSet presAssocID="{D7DCA710-FD60-4570-B92A-D8510CCFD3D0}" presName="composite2" presStyleCnt="0"/>
      <dgm:spPr/>
    </dgm:pt>
    <dgm:pt modelId="{B0C5BB10-C9C7-4337-A790-726555C452CB}" type="pres">
      <dgm:prSet presAssocID="{D7DCA710-FD60-4570-B92A-D8510CCFD3D0}" presName="background2" presStyleLbl="node2" presStyleIdx="2" presStyleCnt="4"/>
      <dgm:spPr/>
    </dgm:pt>
    <dgm:pt modelId="{785CE391-FB19-4EDB-86C5-D81332A53AC7}" type="pres">
      <dgm:prSet presAssocID="{D7DCA710-FD60-4570-B92A-D8510CCFD3D0}" presName="text2" presStyleLbl="fgAcc2" presStyleIdx="2" presStyleCnt="4" custScaleY="80882">
        <dgm:presLayoutVars>
          <dgm:chPref val="3"/>
        </dgm:presLayoutVars>
      </dgm:prSet>
      <dgm:spPr/>
    </dgm:pt>
    <dgm:pt modelId="{51C10F44-61E8-4B9C-9856-458CED25F80E}" type="pres">
      <dgm:prSet presAssocID="{D7DCA710-FD60-4570-B92A-D8510CCFD3D0}" presName="hierChild3" presStyleCnt="0"/>
      <dgm:spPr/>
    </dgm:pt>
    <dgm:pt modelId="{CBC9DAE1-9CA6-47BE-8DE5-E7F7D6E84E5A}" type="pres">
      <dgm:prSet presAssocID="{2B6A6F57-2CBA-489C-B04A-E206B386B5AE}" presName="Name10" presStyleLbl="parChTrans1D2" presStyleIdx="3" presStyleCnt="4"/>
      <dgm:spPr/>
    </dgm:pt>
    <dgm:pt modelId="{1F8D761E-785B-47CB-B269-D5331F624D01}" type="pres">
      <dgm:prSet presAssocID="{6E92A9A3-24AE-49B2-9CC2-B0E8B4BA60F2}" presName="hierRoot2" presStyleCnt="0"/>
      <dgm:spPr/>
    </dgm:pt>
    <dgm:pt modelId="{AB0C3452-68AA-4F1B-95DA-357C37325D84}" type="pres">
      <dgm:prSet presAssocID="{6E92A9A3-24AE-49B2-9CC2-B0E8B4BA60F2}" presName="composite2" presStyleCnt="0"/>
      <dgm:spPr/>
    </dgm:pt>
    <dgm:pt modelId="{3DF7BB85-B653-4947-8665-ACDAD57C662F}" type="pres">
      <dgm:prSet presAssocID="{6E92A9A3-24AE-49B2-9CC2-B0E8B4BA60F2}" presName="background2" presStyleLbl="node2" presStyleIdx="3" presStyleCnt="4"/>
      <dgm:spPr/>
    </dgm:pt>
    <dgm:pt modelId="{859AFDED-5683-490B-8068-D5442C326A8E}" type="pres">
      <dgm:prSet presAssocID="{6E92A9A3-24AE-49B2-9CC2-B0E8B4BA60F2}" presName="text2" presStyleLbl="fgAcc2" presStyleIdx="3" presStyleCnt="4">
        <dgm:presLayoutVars>
          <dgm:chPref val="3"/>
        </dgm:presLayoutVars>
      </dgm:prSet>
      <dgm:spPr/>
    </dgm:pt>
    <dgm:pt modelId="{69E9267A-89CC-4594-BF9F-B23FDE2FA3D4}" type="pres">
      <dgm:prSet presAssocID="{6E92A9A3-24AE-49B2-9CC2-B0E8B4BA60F2}" presName="hierChild3" presStyleCnt="0"/>
      <dgm:spPr/>
    </dgm:pt>
    <dgm:pt modelId="{6698AB0D-ECFD-4640-A292-042963337242}" type="pres">
      <dgm:prSet presAssocID="{38F7B91C-1FF7-4F03-A4DF-C487258E79AC}" presName="Name17" presStyleLbl="parChTrans1D3" presStyleIdx="3" presStyleCnt="5"/>
      <dgm:spPr/>
    </dgm:pt>
    <dgm:pt modelId="{28AF14EC-DB62-475E-9B6F-34C93B6BA0A2}" type="pres">
      <dgm:prSet presAssocID="{A8FBCC47-1BE9-4BFE-BD4E-14815A3D945E}" presName="hierRoot3" presStyleCnt="0"/>
      <dgm:spPr/>
    </dgm:pt>
    <dgm:pt modelId="{C2DBBD25-EAAA-4C70-BD29-E6721AAA0242}" type="pres">
      <dgm:prSet presAssocID="{A8FBCC47-1BE9-4BFE-BD4E-14815A3D945E}" presName="composite3" presStyleCnt="0"/>
      <dgm:spPr/>
    </dgm:pt>
    <dgm:pt modelId="{AF268E1F-4307-4320-832B-022B51ED2C8A}" type="pres">
      <dgm:prSet presAssocID="{A8FBCC47-1BE9-4BFE-BD4E-14815A3D945E}" presName="background3" presStyleLbl="node3" presStyleIdx="3" presStyleCnt="5"/>
      <dgm:spPr/>
    </dgm:pt>
    <dgm:pt modelId="{C04F5C2C-4BEF-4303-912D-0844870836EB}" type="pres">
      <dgm:prSet presAssocID="{A8FBCC47-1BE9-4BFE-BD4E-14815A3D945E}" presName="text3" presStyleLbl="fgAcc3" presStyleIdx="3" presStyleCnt="5">
        <dgm:presLayoutVars>
          <dgm:chPref val="3"/>
        </dgm:presLayoutVars>
      </dgm:prSet>
      <dgm:spPr/>
    </dgm:pt>
    <dgm:pt modelId="{CFA40EF0-7FB3-464D-BC7A-9BAAE147CBD4}" type="pres">
      <dgm:prSet presAssocID="{A8FBCC47-1BE9-4BFE-BD4E-14815A3D945E}" presName="hierChild4" presStyleCnt="0"/>
      <dgm:spPr/>
    </dgm:pt>
    <dgm:pt modelId="{43D52797-B99C-4D6D-8286-B2FE85DBAFA6}" type="pres">
      <dgm:prSet presAssocID="{7E238B83-26F3-4D75-B2B7-A98F353482F6}" presName="Name17" presStyleLbl="parChTrans1D3" presStyleIdx="4" presStyleCnt="5"/>
      <dgm:spPr/>
    </dgm:pt>
    <dgm:pt modelId="{40D0F410-B53A-4756-9177-480EB8E79C7A}" type="pres">
      <dgm:prSet presAssocID="{A8CF737E-E795-4345-8D37-BE264D337461}" presName="hierRoot3" presStyleCnt="0"/>
      <dgm:spPr/>
    </dgm:pt>
    <dgm:pt modelId="{3777BF8C-BD17-48B0-BB6C-85C717F26893}" type="pres">
      <dgm:prSet presAssocID="{A8CF737E-E795-4345-8D37-BE264D337461}" presName="composite3" presStyleCnt="0"/>
      <dgm:spPr/>
    </dgm:pt>
    <dgm:pt modelId="{D335D404-4AF5-4491-876C-3BED5C232831}" type="pres">
      <dgm:prSet presAssocID="{A8CF737E-E795-4345-8D37-BE264D337461}" presName="background3" presStyleLbl="node3" presStyleIdx="4" presStyleCnt="5"/>
      <dgm:spPr/>
    </dgm:pt>
    <dgm:pt modelId="{CAA33204-86D5-46DD-8569-D49789B34B76}" type="pres">
      <dgm:prSet presAssocID="{A8CF737E-E795-4345-8D37-BE264D337461}" presName="text3" presStyleLbl="fgAcc3" presStyleIdx="4" presStyleCnt="5">
        <dgm:presLayoutVars>
          <dgm:chPref val="3"/>
        </dgm:presLayoutVars>
      </dgm:prSet>
      <dgm:spPr/>
    </dgm:pt>
    <dgm:pt modelId="{B9BEBA94-070E-4FEF-B4D4-33DEC213819F}" type="pres">
      <dgm:prSet presAssocID="{A8CF737E-E795-4345-8D37-BE264D337461}" presName="hierChild4" presStyleCnt="0"/>
      <dgm:spPr/>
    </dgm:pt>
  </dgm:ptLst>
  <dgm:cxnLst>
    <dgm:cxn modelId="{57566904-9095-4E98-B170-08B0FB36D9AB}" type="presOf" srcId="{79241822-5EBF-4577-A98F-F213799C3230}" destId="{F6909A33-3A27-4C42-A4F6-33270B767F2C}" srcOrd="0" destOrd="0" presId="urn:microsoft.com/office/officeart/2005/8/layout/hierarchy1"/>
    <dgm:cxn modelId="{418EA806-9F87-4263-A85B-F98BDDEFC03D}" srcId="{F0CEF7C0-1831-4E23-97BE-234E7ED614BD}" destId="{6E92A9A3-24AE-49B2-9CC2-B0E8B4BA60F2}" srcOrd="3" destOrd="0" parTransId="{2B6A6F57-2CBA-489C-B04A-E206B386B5AE}" sibTransId="{FFB9E493-3956-4047-871A-B10C88A0D4C6}"/>
    <dgm:cxn modelId="{07AA1C08-73A3-4C88-B89B-653DEBAA04A1}" type="presOf" srcId="{800FAE58-EE3E-4AC6-BD8E-4F491B4FBB99}" destId="{82C194A6-CEA7-42C5-A661-0EB98D215272}" srcOrd="0" destOrd="0" presId="urn:microsoft.com/office/officeart/2005/8/layout/hierarchy1"/>
    <dgm:cxn modelId="{F492340A-5A4A-4711-AFB1-660550DC6D02}" type="presOf" srcId="{0BC1477B-1DF4-48CD-8239-7888616C4395}" destId="{38D6ACD6-4D43-4279-BAC8-AE5860B9D289}" srcOrd="0" destOrd="0" presId="urn:microsoft.com/office/officeart/2005/8/layout/hierarchy1"/>
    <dgm:cxn modelId="{584ECF0C-873B-4A5B-9F1B-F85303AD72C8}" type="presOf" srcId="{9F4FD80E-24FE-41F8-9707-AEB270F5CBBA}" destId="{C5C90B48-719C-4D72-85C1-3DA0B4A64F4F}" srcOrd="0" destOrd="0" presId="urn:microsoft.com/office/officeart/2005/8/layout/hierarchy1"/>
    <dgm:cxn modelId="{259EFF18-CFD7-4D4E-AF34-3EA498963BE5}" type="presOf" srcId="{38F7B91C-1FF7-4F03-A4DF-C487258E79AC}" destId="{6698AB0D-ECFD-4640-A292-042963337242}" srcOrd="0" destOrd="0" presId="urn:microsoft.com/office/officeart/2005/8/layout/hierarchy1"/>
    <dgm:cxn modelId="{6AC46037-3F00-4A7D-86B8-83E1D6F4F827}" type="presOf" srcId="{6E89557E-5C99-4F5E-8E68-9864C5A3FD8A}" destId="{F3853BF0-AD45-40D5-A2B5-F367B4CF388B}" srcOrd="0" destOrd="0" presId="urn:microsoft.com/office/officeart/2005/8/layout/hierarchy1"/>
    <dgm:cxn modelId="{BC002D3C-0143-403A-8224-4495311DC690}" srcId="{800FAE58-EE3E-4AC6-BD8E-4F491B4FBB99}" destId="{F0CEF7C0-1831-4E23-97BE-234E7ED614BD}" srcOrd="0" destOrd="0" parTransId="{9779ED56-A797-4FFC-B5C5-3CFD1EDC998E}" sibTransId="{3D99357A-5758-4461-BF67-0EF7D770F8E4}"/>
    <dgm:cxn modelId="{479C203D-271B-4624-A5DB-21F43CBB6BCC}" type="presOf" srcId="{CF557871-FF44-4E23-BC99-D9EA0DA43F65}" destId="{C912C3DC-7CC6-4FA1-BF91-56693D1C6398}" srcOrd="0" destOrd="0" presId="urn:microsoft.com/office/officeart/2005/8/layout/hierarchy1"/>
    <dgm:cxn modelId="{8B361263-F3EB-422D-BB1F-C9FFF8D65ED7}" type="presOf" srcId="{AFB329E8-3331-4273-99B8-45F20D129EBA}" destId="{C1D738C2-8CC4-4351-BE04-B433F25BF107}" srcOrd="0" destOrd="0" presId="urn:microsoft.com/office/officeart/2005/8/layout/hierarchy1"/>
    <dgm:cxn modelId="{0F268166-E87C-42E7-B1E8-6C69F228EA38}" type="presOf" srcId="{2AC06A06-0F8D-4E28-9EF7-1B567A182791}" destId="{CBC29CF8-F311-4DBE-8832-70B043A20A03}" srcOrd="0" destOrd="0" presId="urn:microsoft.com/office/officeart/2005/8/layout/hierarchy1"/>
    <dgm:cxn modelId="{46BC424C-D44B-4C5E-AE23-F1A0E578D9F1}" srcId="{9F4FD80E-24FE-41F8-9707-AEB270F5CBBA}" destId="{0BC1477B-1DF4-48CD-8239-7888616C4395}" srcOrd="0" destOrd="0" parTransId="{AFB329E8-3331-4273-99B8-45F20D129EBA}" sibTransId="{00D28108-5649-416A-A243-4520F56903F4}"/>
    <dgm:cxn modelId="{E43FC950-F270-4D0F-B213-50C5DF8BB0F8}" srcId="{6E92A9A3-24AE-49B2-9CC2-B0E8B4BA60F2}" destId="{A8FBCC47-1BE9-4BFE-BD4E-14815A3D945E}" srcOrd="0" destOrd="0" parTransId="{38F7B91C-1FF7-4F03-A4DF-C487258E79AC}" sibTransId="{D505534D-59BF-49C4-BCFA-56AEF63FCBA9}"/>
    <dgm:cxn modelId="{E8030955-B6B1-4923-9C26-CC504143D190}" type="presOf" srcId="{2B6A6F57-2CBA-489C-B04A-E206B386B5AE}" destId="{CBC9DAE1-9CA6-47BE-8DE5-E7F7D6E84E5A}" srcOrd="0" destOrd="0" presId="urn:microsoft.com/office/officeart/2005/8/layout/hierarchy1"/>
    <dgm:cxn modelId="{6EF4827C-4381-4D74-B9DC-7EEB04904095}" srcId="{F0CEF7C0-1831-4E23-97BE-234E7ED614BD}" destId="{D7DCA710-FD60-4570-B92A-D8510CCFD3D0}" srcOrd="2" destOrd="0" parTransId="{FBEC8F5E-DD45-4846-A5B6-B4F00483225C}" sibTransId="{35E95D00-9DBA-43F6-8E02-92D1A3664217}"/>
    <dgm:cxn modelId="{3EEB9B7D-9CCD-4949-8183-CA03F3E61BA9}" type="presOf" srcId="{C648C991-8726-48B2-BD1A-CFB5D6A261D7}" destId="{7C126491-057A-44DB-8B37-D490D8FD086E}" srcOrd="0" destOrd="0" presId="urn:microsoft.com/office/officeart/2005/8/layout/hierarchy1"/>
    <dgm:cxn modelId="{BB39047E-056A-41C4-A7F4-758CD7D40787}" srcId="{9F4FD80E-24FE-41F8-9707-AEB270F5CBBA}" destId="{E0AE6A3C-E1FE-46D0-8768-E8E449DEAF58}" srcOrd="2" destOrd="0" parTransId="{79241822-5EBF-4577-A98F-F213799C3230}" sibTransId="{EA48F2F5-E171-436B-8384-07B66EFD5D4B}"/>
    <dgm:cxn modelId="{B8111C8F-87C6-472C-BC89-2523B1CCF244}" type="presOf" srcId="{A8CF737E-E795-4345-8D37-BE264D337461}" destId="{CAA33204-86D5-46DD-8569-D49789B34B76}" srcOrd="0" destOrd="0" presId="urn:microsoft.com/office/officeart/2005/8/layout/hierarchy1"/>
    <dgm:cxn modelId="{D94CCFA6-DBBC-4AF3-8AFC-B938F1E2C557}" srcId="{9F4FD80E-24FE-41F8-9707-AEB270F5CBBA}" destId="{2AC06A06-0F8D-4E28-9EF7-1B567A182791}" srcOrd="1" destOrd="0" parTransId="{6E89557E-5C99-4F5E-8E68-9864C5A3FD8A}" sibTransId="{368A4917-6391-4671-8802-D3FCAFEE365C}"/>
    <dgm:cxn modelId="{B6DD22B9-59F7-4046-B6F2-3357AD2BBB29}" srcId="{F0CEF7C0-1831-4E23-97BE-234E7ED614BD}" destId="{CF557871-FF44-4E23-BC99-D9EA0DA43F65}" srcOrd="0" destOrd="0" parTransId="{C648C991-8726-48B2-BD1A-CFB5D6A261D7}" sibTransId="{453665D3-6044-4E97-AF15-3C40FBEE5222}"/>
    <dgm:cxn modelId="{BB905EE0-B79E-4759-9CAC-2B57C8131B88}" type="presOf" srcId="{7E238B83-26F3-4D75-B2B7-A98F353482F6}" destId="{43D52797-B99C-4D6D-8286-B2FE85DBAFA6}" srcOrd="0" destOrd="0" presId="urn:microsoft.com/office/officeart/2005/8/layout/hierarchy1"/>
    <dgm:cxn modelId="{769232C1-4FA9-4F0E-93CB-355FA08A2E85}" srcId="{F0CEF7C0-1831-4E23-97BE-234E7ED614BD}" destId="{9F4FD80E-24FE-41F8-9707-AEB270F5CBBA}" srcOrd="1" destOrd="0" parTransId="{43E49D83-91BF-47D4-A9C9-64D0C1843111}" sibTransId="{188AAEA6-3A72-441A-BDFD-AE28FB10B72F}"/>
    <dgm:cxn modelId="{AFF081C2-306D-4BD2-9777-9CD73C24AC5F}" type="presOf" srcId="{43E49D83-91BF-47D4-A9C9-64D0C1843111}" destId="{47090F5D-196F-4B9E-AF52-6415992B59E7}" srcOrd="0" destOrd="0" presId="urn:microsoft.com/office/officeart/2005/8/layout/hierarchy1"/>
    <dgm:cxn modelId="{67C38BC3-94B5-44BD-A1E8-E35791308A72}" type="presOf" srcId="{FBEC8F5E-DD45-4846-A5B6-B4F00483225C}" destId="{175542BF-32AA-48D7-83A2-CE26CF136D8F}" srcOrd="0" destOrd="0" presId="urn:microsoft.com/office/officeart/2005/8/layout/hierarchy1"/>
    <dgm:cxn modelId="{4D11A5EA-49CA-433C-916D-0F9C981C9801}" type="presOf" srcId="{E0AE6A3C-E1FE-46D0-8768-E8E449DEAF58}" destId="{FC60B901-4A01-41B4-9500-48E24EC03809}" srcOrd="0" destOrd="0" presId="urn:microsoft.com/office/officeart/2005/8/layout/hierarchy1"/>
    <dgm:cxn modelId="{B8D287EB-7303-4DDE-98AE-5EE8C63E3BEA}" srcId="{6E92A9A3-24AE-49B2-9CC2-B0E8B4BA60F2}" destId="{A8CF737E-E795-4345-8D37-BE264D337461}" srcOrd="1" destOrd="0" parTransId="{7E238B83-26F3-4D75-B2B7-A98F353482F6}" sibTransId="{58BCA7CA-A00E-4482-98EA-9BD6ED50E454}"/>
    <dgm:cxn modelId="{1A49B3D4-A41A-46F6-94A4-22B729D69F51}" type="presOf" srcId="{6E92A9A3-24AE-49B2-9CC2-B0E8B4BA60F2}" destId="{859AFDED-5683-490B-8068-D5442C326A8E}" srcOrd="0" destOrd="0" presId="urn:microsoft.com/office/officeart/2005/8/layout/hierarchy1"/>
    <dgm:cxn modelId="{1C76ECD8-20DF-4AB5-9F37-C949091F5F0C}" type="presOf" srcId="{F0CEF7C0-1831-4E23-97BE-234E7ED614BD}" destId="{49B96024-69D5-4C3B-9B49-D91BC80C06DE}" srcOrd="0" destOrd="0" presId="urn:microsoft.com/office/officeart/2005/8/layout/hierarchy1"/>
    <dgm:cxn modelId="{E90A53DC-133C-42C1-B24F-DFE28035B5F9}" type="presOf" srcId="{D7DCA710-FD60-4570-B92A-D8510CCFD3D0}" destId="{785CE391-FB19-4EDB-86C5-D81332A53AC7}" srcOrd="0" destOrd="0" presId="urn:microsoft.com/office/officeart/2005/8/layout/hierarchy1"/>
    <dgm:cxn modelId="{7AA015FF-0F34-433E-A200-DCF89C96EE44}" type="presOf" srcId="{A8FBCC47-1BE9-4BFE-BD4E-14815A3D945E}" destId="{C04F5C2C-4BEF-4303-912D-0844870836EB}" srcOrd="0" destOrd="0" presId="urn:microsoft.com/office/officeart/2005/8/layout/hierarchy1"/>
    <dgm:cxn modelId="{2339BD6E-49AD-4D4C-9A20-94E143E166AB}" type="presParOf" srcId="{82C194A6-CEA7-42C5-A661-0EB98D215272}" destId="{17540ABD-4C20-409F-BCB1-6DD285D9EB93}" srcOrd="0" destOrd="0" presId="urn:microsoft.com/office/officeart/2005/8/layout/hierarchy1"/>
    <dgm:cxn modelId="{593524C5-969F-40E8-B21C-95EA13842486}" type="presParOf" srcId="{17540ABD-4C20-409F-BCB1-6DD285D9EB93}" destId="{96CF9EC2-16B4-445D-9F58-CF9280C8F30C}" srcOrd="0" destOrd="0" presId="urn:microsoft.com/office/officeart/2005/8/layout/hierarchy1"/>
    <dgm:cxn modelId="{358F0379-91DA-42F3-A6C9-2B78B401C70A}" type="presParOf" srcId="{96CF9EC2-16B4-445D-9F58-CF9280C8F30C}" destId="{85742DA7-8D54-4750-A7A7-69D5B9E0E280}" srcOrd="0" destOrd="0" presId="urn:microsoft.com/office/officeart/2005/8/layout/hierarchy1"/>
    <dgm:cxn modelId="{8F84B42C-3228-4E70-A61B-ECE44F5EFD00}" type="presParOf" srcId="{96CF9EC2-16B4-445D-9F58-CF9280C8F30C}" destId="{49B96024-69D5-4C3B-9B49-D91BC80C06DE}" srcOrd="1" destOrd="0" presId="urn:microsoft.com/office/officeart/2005/8/layout/hierarchy1"/>
    <dgm:cxn modelId="{7ECE5390-B6BC-4773-88E9-4146661417D2}" type="presParOf" srcId="{17540ABD-4C20-409F-BCB1-6DD285D9EB93}" destId="{F0834DD4-3136-4EC4-95C6-5987634988AB}" srcOrd="1" destOrd="0" presId="urn:microsoft.com/office/officeart/2005/8/layout/hierarchy1"/>
    <dgm:cxn modelId="{D61C18CB-A874-44C2-B298-A8B8DD984088}" type="presParOf" srcId="{F0834DD4-3136-4EC4-95C6-5987634988AB}" destId="{7C126491-057A-44DB-8B37-D490D8FD086E}" srcOrd="0" destOrd="0" presId="urn:microsoft.com/office/officeart/2005/8/layout/hierarchy1"/>
    <dgm:cxn modelId="{E5A35003-A4D4-4AD4-80AC-94449CEA9C2E}" type="presParOf" srcId="{F0834DD4-3136-4EC4-95C6-5987634988AB}" destId="{8CE1D47A-CBD8-4E20-B77F-85D2AB66F404}" srcOrd="1" destOrd="0" presId="urn:microsoft.com/office/officeart/2005/8/layout/hierarchy1"/>
    <dgm:cxn modelId="{26F50081-7B82-47F0-B57C-7FD24946BCD1}" type="presParOf" srcId="{8CE1D47A-CBD8-4E20-B77F-85D2AB66F404}" destId="{5263C717-777F-44E3-BA88-6380F2B37D4B}" srcOrd="0" destOrd="0" presId="urn:microsoft.com/office/officeart/2005/8/layout/hierarchy1"/>
    <dgm:cxn modelId="{57AD3F1C-735B-4B36-B6B0-ABC5D27B1815}" type="presParOf" srcId="{5263C717-777F-44E3-BA88-6380F2B37D4B}" destId="{A73F3F7C-476B-42C7-9743-AB54A478A1F9}" srcOrd="0" destOrd="0" presId="urn:microsoft.com/office/officeart/2005/8/layout/hierarchy1"/>
    <dgm:cxn modelId="{25F964B1-C02C-47FA-AECF-AE6B73A6E7C6}" type="presParOf" srcId="{5263C717-777F-44E3-BA88-6380F2B37D4B}" destId="{C912C3DC-7CC6-4FA1-BF91-56693D1C6398}" srcOrd="1" destOrd="0" presId="urn:microsoft.com/office/officeart/2005/8/layout/hierarchy1"/>
    <dgm:cxn modelId="{48A4F258-ECF5-4617-9EA4-F10649E37B0E}" type="presParOf" srcId="{8CE1D47A-CBD8-4E20-B77F-85D2AB66F404}" destId="{9A0F1FA5-C3C2-48EC-91B0-4433DCA6DF43}" srcOrd="1" destOrd="0" presId="urn:microsoft.com/office/officeart/2005/8/layout/hierarchy1"/>
    <dgm:cxn modelId="{14783A5B-2E3B-46F1-AC3E-4DC5C45B7FB9}" type="presParOf" srcId="{F0834DD4-3136-4EC4-95C6-5987634988AB}" destId="{47090F5D-196F-4B9E-AF52-6415992B59E7}" srcOrd="2" destOrd="0" presId="urn:microsoft.com/office/officeart/2005/8/layout/hierarchy1"/>
    <dgm:cxn modelId="{9A25B9D3-C385-454C-8EB7-439FE0D0BF88}" type="presParOf" srcId="{F0834DD4-3136-4EC4-95C6-5987634988AB}" destId="{977BAAA3-6003-4BC3-8B36-FDD861B96FE1}" srcOrd="3" destOrd="0" presId="urn:microsoft.com/office/officeart/2005/8/layout/hierarchy1"/>
    <dgm:cxn modelId="{20FC871E-4082-440D-81FB-30BB71011E84}" type="presParOf" srcId="{977BAAA3-6003-4BC3-8B36-FDD861B96FE1}" destId="{BE11935C-905B-4A61-87AB-51042071B193}" srcOrd="0" destOrd="0" presId="urn:microsoft.com/office/officeart/2005/8/layout/hierarchy1"/>
    <dgm:cxn modelId="{AB49AC94-7F73-4AE1-A1AB-E34BE26A18DD}" type="presParOf" srcId="{BE11935C-905B-4A61-87AB-51042071B193}" destId="{E81D8168-ED74-4DE5-BA82-1EF934284D9A}" srcOrd="0" destOrd="0" presId="urn:microsoft.com/office/officeart/2005/8/layout/hierarchy1"/>
    <dgm:cxn modelId="{A5C03932-2096-4009-9656-FCDE8CF3A1B2}" type="presParOf" srcId="{BE11935C-905B-4A61-87AB-51042071B193}" destId="{C5C90B48-719C-4D72-85C1-3DA0B4A64F4F}" srcOrd="1" destOrd="0" presId="urn:microsoft.com/office/officeart/2005/8/layout/hierarchy1"/>
    <dgm:cxn modelId="{992950F7-2608-4527-B8A9-1E4A670C61CB}" type="presParOf" srcId="{977BAAA3-6003-4BC3-8B36-FDD861B96FE1}" destId="{F69636EB-EC3F-4BE0-A187-6FB7C177AAEA}" srcOrd="1" destOrd="0" presId="urn:microsoft.com/office/officeart/2005/8/layout/hierarchy1"/>
    <dgm:cxn modelId="{19701BB3-8083-43F8-8FA1-98E96B2012BB}" type="presParOf" srcId="{F69636EB-EC3F-4BE0-A187-6FB7C177AAEA}" destId="{C1D738C2-8CC4-4351-BE04-B433F25BF107}" srcOrd="0" destOrd="0" presId="urn:microsoft.com/office/officeart/2005/8/layout/hierarchy1"/>
    <dgm:cxn modelId="{C1B1F5ED-0F3F-4194-A39A-3CCB47DF6DB3}" type="presParOf" srcId="{F69636EB-EC3F-4BE0-A187-6FB7C177AAEA}" destId="{397A5E14-8C32-4712-9972-6BF7C7082BA7}" srcOrd="1" destOrd="0" presId="urn:microsoft.com/office/officeart/2005/8/layout/hierarchy1"/>
    <dgm:cxn modelId="{E2F00278-A846-4714-B7AD-E7DC3D11C207}" type="presParOf" srcId="{397A5E14-8C32-4712-9972-6BF7C7082BA7}" destId="{F04B1014-81F1-4F6A-8A81-BA515405EEE1}" srcOrd="0" destOrd="0" presId="urn:microsoft.com/office/officeart/2005/8/layout/hierarchy1"/>
    <dgm:cxn modelId="{DA2518D9-1D16-45D0-AA41-07FB0C1EEB3B}" type="presParOf" srcId="{F04B1014-81F1-4F6A-8A81-BA515405EEE1}" destId="{9DA917EE-69B8-49F7-8B10-28936C227004}" srcOrd="0" destOrd="0" presId="urn:microsoft.com/office/officeart/2005/8/layout/hierarchy1"/>
    <dgm:cxn modelId="{04745A27-00A2-4A55-86A8-DD6753D9B80B}" type="presParOf" srcId="{F04B1014-81F1-4F6A-8A81-BA515405EEE1}" destId="{38D6ACD6-4D43-4279-BAC8-AE5860B9D289}" srcOrd="1" destOrd="0" presId="urn:microsoft.com/office/officeart/2005/8/layout/hierarchy1"/>
    <dgm:cxn modelId="{18CEDCEE-5D35-40B2-BCE4-82866781AF87}" type="presParOf" srcId="{397A5E14-8C32-4712-9972-6BF7C7082BA7}" destId="{DFC87CF6-7ED6-430D-B719-F398DEBF849A}" srcOrd="1" destOrd="0" presId="urn:microsoft.com/office/officeart/2005/8/layout/hierarchy1"/>
    <dgm:cxn modelId="{3A122D24-BD73-468F-8121-05695129A6E8}" type="presParOf" srcId="{F69636EB-EC3F-4BE0-A187-6FB7C177AAEA}" destId="{F3853BF0-AD45-40D5-A2B5-F367B4CF388B}" srcOrd="2" destOrd="0" presId="urn:microsoft.com/office/officeart/2005/8/layout/hierarchy1"/>
    <dgm:cxn modelId="{A80BA673-C4D6-4C8C-ABB3-4FFDEAEFE0D3}" type="presParOf" srcId="{F69636EB-EC3F-4BE0-A187-6FB7C177AAEA}" destId="{5361FEE6-BD5D-4726-93F3-BB1BBEBFDA84}" srcOrd="3" destOrd="0" presId="urn:microsoft.com/office/officeart/2005/8/layout/hierarchy1"/>
    <dgm:cxn modelId="{34505E54-19AC-4E56-90EE-65A70036C3A1}" type="presParOf" srcId="{5361FEE6-BD5D-4726-93F3-BB1BBEBFDA84}" destId="{020CCBFB-4787-42AF-9940-B007C2412C3B}" srcOrd="0" destOrd="0" presId="urn:microsoft.com/office/officeart/2005/8/layout/hierarchy1"/>
    <dgm:cxn modelId="{469FC541-3CEA-4736-A7A1-E8237F5AA2CC}" type="presParOf" srcId="{020CCBFB-4787-42AF-9940-B007C2412C3B}" destId="{E211782C-A03F-4D0B-B755-C7DCF161C804}" srcOrd="0" destOrd="0" presId="urn:microsoft.com/office/officeart/2005/8/layout/hierarchy1"/>
    <dgm:cxn modelId="{D6883C33-4886-4DCE-A2CE-819169B962FA}" type="presParOf" srcId="{020CCBFB-4787-42AF-9940-B007C2412C3B}" destId="{CBC29CF8-F311-4DBE-8832-70B043A20A03}" srcOrd="1" destOrd="0" presId="urn:microsoft.com/office/officeart/2005/8/layout/hierarchy1"/>
    <dgm:cxn modelId="{46F764D7-341B-410D-A8B5-963227EF5025}" type="presParOf" srcId="{5361FEE6-BD5D-4726-93F3-BB1BBEBFDA84}" destId="{FB05FD79-C6DC-4D7E-960D-954E860DC492}" srcOrd="1" destOrd="0" presId="urn:microsoft.com/office/officeart/2005/8/layout/hierarchy1"/>
    <dgm:cxn modelId="{E7BA0514-6BCD-4014-9DE9-77287CBBE221}" type="presParOf" srcId="{F69636EB-EC3F-4BE0-A187-6FB7C177AAEA}" destId="{F6909A33-3A27-4C42-A4F6-33270B767F2C}" srcOrd="4" destOrd="0" presId="urn:microsoft.com/office/officeart/2005/8/layout/hierarchy1"/>
    <dgm:cxn modelId="{CEDC1435-B9B6-446C-8A55-F792DF990F3A}" type="presParOf" srcId="{F69636EB-EC3F-4BE0-A187-6FB7C177AAEA}" destId="{8F0FF9E4-6B18-46F4-9D73-CD9AD28E1965}" srcOrd="5" destOrd="0" presId="urn:microsoft.com/office/officeart/2005/8/layout/hierarchy1"/>
    <dgm:cxn modelId="{351C31FA-21B9-4EE0-871E-F0CB253079BD}" type="presParOf" srcId="{8F0FF9E4-6B18-46F4-9D73-CD9AD28E1965}" destId="{DC57F754-4215-42E5-897B-826259BE829D}" srcOrd="0" destOrd="0" presId="urn:microsoft.com/office/officeart/2005/8/layout/hierarchy1"/>
    <dgm:cxn modelId="{221AD31B-8610-4F50-B71C-3E42D2635F19}" type="presParOf" srcId="{DC57F754-4215-42E5-897B-826259BE829D}" destId="{201ABD33-1935-4AF8-846D-6537F5F12F44}" srcOrd="0" destOrd="0" presId="urn:microsoft.com/office/officeart/2005/8/layout/hierarchy1"/>
    <dgm:cxn modelId="{BB45C109-E820-4DEE-B55C-B566C1E1BA07}" type="presParOf" srcId="{DC57F754-4215-42E5-897B-826259BE829D}" destId="{FC60B901-4A01-41B4-9500-48E24EC03809}" srcOrd="1" destOrd="0" presId="urn:microsoft.com/office/officeart/2005/8/layout/hierarchy1"/>
    <dgm:cxn modelId="{2A64867F-5BB5-4099-9CD9-31B95FFB9541}" type="presParOf" srcId="{8F0FF9E4-6B18-46F4-9D73-CD9AD28E1965}" destId="{24DE3091-0ACB-4180-8285-9B15A58BCD79}" srcOrd="1" destOrd="0" presId="urn:microsoft.com/office/officeart/2005/8/layout/hierarchy1"/>
    <dgm:cxn modelId="{4600803E-BA9E-4C2E-AB71-D132F31F18FB}" type="presParOf" srcId="{F0834DD4-3136-4EC4-95C6-5987634988AB}" destId="{175542BF-32AA-48D7-83A2-CE26CF136D8F}" srcOrd="4" destOrd="0" presId="urn:microsoft.com/office/officeart/2005/8/layout/hierarchy1"/>
    <dgm:cxn modelId="{D7EEEB91-D3D1-48DC-8D91-DFD313304665}" type="presParOf" srcId="{F0834DD4-3136-4EC4-95C6-5987634988AB}" destId="{6B8E74EE-6111-415E-A7B2-00B2315B771B}" srcOrd="5" destOrd="0" presId="urn:microsoft.com/office/officeart/2005/8/layout/hierarchy1"/>
    <dgm:cxn modelId="{3AD1507A-AF7B-440E-98DF-EA14BAF692D3}" type="presParOf" srcId="{6B8E74EE-6111-415E-A7B2-00B2315B771B}" destId="{E0FF7BBE-C450-4D7D-8C0D-E67A342C9D82}" srcOrd="0" destOrd="0" presId="urn:microsoft.com/office/officeart/2005/8/layout/hierarchy1"/>
    <dgm:cxn modelId="{3D208A52-82FA-43BF-BFCB-842F72123A58}" type="presParOf" srcId="{E0FF7BBE-C450-4D7D-8C0D-E67A342C9D82}" destId="{B0C5BB10-C9C7-4337-A790-726555C452CB}" srcOrd="0" destOrd="0" presId="urn:microsoft.com/office/officeart/2005/8/layout/hierarchy1"/>
    <dgm:cxn modelId="{61099378-E924-414F-98B6-60D52F4A52D4}" type="presParOf" srcId="{E0FF7BBE-C450-4D7D-8C0D-E67A342C9D82}" destId="{785CE391-FB19-4EDB-86C5-D81332A53AC7}" srcOrd="1" destOrd="0" presId="urn:microsoft.com/office/officeart/2005/8/layout/hierarchy1"/>
    <dgm:cxn modelId="{DE7A754C-DDB7-428F-8185-BB125DCBFE5E}" type="presParOf" srcId="{6B8E74EE-6111-415E-A7B2-00B2315B771B}" destId="{51C10F44-61E8-4B9C-9856-458CED25F80E}" srcOrd="1" destOrd="0" presId="urn:microsoft.com/office/officeart/2005/8/layout/hierarchy1"/>
    <dgm:cxn modelId="{699D6664-D7AF-44CB-B16B-5C581B55EA34}" type="presParOf" srcId="{F0834DD4-3136-4EC4-95C6-5987634988AB}" destId="{CBC9DAE1-9CA6-47BE-8DE5-E7F7D6E84E5A}" srcOrd="6" destOrd="0" presId="urn:microsoft.com/office/officeart/2005/8/layout/hierarchy1"/>
    <dgm:cxn modelId="{25BACE3D-4674-48EB-92A9-07241E7BC976}" type="presParOf" srcId="{F0834DD4-3136-4EC4-95C6-5987634988AB}" destId="{1F8D761E-785B-47CB-B269-D5331F624D01}" srcOrd="7" destOrd="0" presId="urn:microsoft.com/office/officeart/2005/8/layout/hierarchy1"/>
    <dgm:cxn modelId="{BFD8413F-3B00-47AF-94B9-B425426D1957}" type="presParOf" srcId="{1F8D761E-785B-47CB-B269-D5331F624D01}" destId="{AB0C3452-68AA-4F1B-95DA-357C37325D84}" srcOrd="0" destOrd="0" presId="urn:microsoft.com/office/officeart/2005/8/layout/hierarchy1"/>
    <dgm:cxn modelId="{8507DC13-9942-4EEC-B97F-75C708E7CFD1}" type="presParOf" srcId="{AB0C3452-68AA-4F1B-95DA-357C37325D84}" destId="{3DF7BB85-B653-4947-8665-ACDAD57C662F}" srcOrd="0" destOrd="0" presId="urn:microsoft.com/office/officeart/2005/8/layout/hierarchy1"/>
    <dgm:cxn modelId="{A0712200-809E-431A-B1F8-BA51E7519CFB}" type="presParOf" srcId="{AB0C3452-68AA-4F1B-95DA-357C37325D84}" destId="{859AFDED-5683-490B-8068-D5442C326A8E}" srcOrd="1" destOrd="0" presId="urn:microsoft.com/office/officeart/2005/8/layout/hierarchy1"/>
    <dgm:cxn modelId="{71276C69-3125-447E-8352-110FA858F425}" type="presParOf" srcId="{1F8D761E-785B-47CB-B269-D5331F624D01}" destId="{69E9267A-89CC-4594-BF9F-B23FDE2FA3D4}" srcOrd="1" destOrd="0" presId="urn:microsoft.com/office/officeart/2005/8/layout/hierarchy1"/>
    <dgm:cxn modelId="{9815AC82-E32D-4737-A23F-2FE4C737910A}" type="presParOf" srcId="{69E9267A-89CC-4594-BF9F-B23FDE2FA3D4}" destId="{6698AB0D-ECFD-4640-A292-042963337242}" srcOrd="0" destOrd="0" presId="urn:microsoft.com/office/officeart/2005/8/layout/hierarchy1"/>
    <dgm:cxn modelId="{B3CCACD6-9907-49A7-8480-B73A4EDF6AD6}" type="presParOf" srcId="{69E9267A-89CC-4594-BF9F-B23FDE2FA3D4}" destId="{28AF14EC-DB62-475E-9B6F-34C93B6BA0A2}" srcOrd="1" destOrd="0" presId="urn:microsoft.com/office/officeart/2005/8/layout/hierarchy1"/>
    <dgm:cxn modelId="{8D761AA3-AE15-4D3F-A2F3-06FAF94D0C75}" type="presParOf" srcId="{28AF14EC-DB62-475E-9B6F-34C93B6BA0A2}" destId="{C2DBBD25-EAAA-4C70-BD29-E6721AAA0242}" srcOrd="0" destOrd="0" presId="urn:microsoft.com/office/officeart/2005/8/layout/hierarchy1"/>
    <dgm:cxn modelId="{157BB648-3CA7-4751-A7F0-11858C3C0627}" type="presParOf" srcId="{C2DBBD25-EAAA-4C70-BD29-E6721AAA0242}" destId="{AF268E1F-4307-4320-832B-022B51ED2C8A}" srcOrd="0" destOrd="0" presId="urn:microsoft.com/office/officeart/2005/8/layout/hierarchy1"/>
    <dgm:cxn modelId="{00A59ABB-75F2-4B20-94DB-121F9984E16D}" type="presParOf" srcId="{C2DBBD25-EAAA-4C70-BD29-E6721AAA0242}" destId="{C04F5C2C-4BEF-4303-912D-0844870836EB}" srcOrd="1" destOrd="0" presId="urn:microsoft.com/office/officeart/2005/8/layout/hierarchy1"/>
    <dgm:cxn modelId="{80659E04-71D5-4A8A-9BBD-7038B84C3298}" type="presParOf" srcId="{28AF14EC-DB62-475E-9B6F-34C93B6BA0A2}" destId="{CFA40EF0-7FB3-464D-BC7A-9BAAE147CBD4}" srcOrd="1" destOrd="0" presId="urn:microsoft.com/office/officeart/2005/8/layout/hierarchy1"/>
    <dgm:cxn modelId="{0378B885-6651-49BD-83F2-B5B6FC5B5DB9}" type="presParOf" srcId="{69E9267A-89CC-4594-BF9F-B23FDE2FA3D4}" destId="{43D52797-B99C-4D6D-8286-B2FE85DBAFA6}" srcOrd="2" destOrd="0" presId="urn:microsoft.com/office/officeart/2005/8/layout/hierarchy1"/>
    <dgm:cxn modelId="{1E16DE94-4A1A-4405-993B-C55135A55E0A}" type="presParOf" srcId="{69E9267A-89CC-4594-BF9F-B23FDE2FA3D4}" destId="{40D0F410-B53A-4756-9177-480EB8E79C7A}" srcOrd="3" destOrd="0" presId="urn:microsoft.com/office/officeart/2005/8/layout/hierarchy1"/>
    <dgm:cxn modelId="{66A9A4AF-D998-434C-B490-9842E880120F}" type="presParOf" srcId="{40D0F410-B53A-4756-9177-480EB8E79C7A}" destId="{3777BF8C-BD17-48B0-BB6C-85C717F26893}" srcOrd="0" destOrd="0" presId="urn:microsoft.com/office/officeart/2005/8/layout/hierarchy1"/>
    <dgm:cxn modelId="{A5870672-FE98-4B8B-8998-BB6971453EEE}" type="presParOf" srcId="{3777BF8C-BD17-48B0-BB6C-85C717F26893}" destId="{D335D404-4AF5-4491-876C-3BED5C232831}" srcOrd="0" destOrd="0" presId="urn:microsoft.com/office/officeart/2005/8/layout/hierarchy1"/>
    <dgm:cxn modelId="{67F54A40-9FC9-4F80-8D14-B97335F668AE}" type="presParOf" srcId="{3777BF8C-BD17-48B0-BB6C-85C717F26893}" destId="{CAA33204-86D5-46DD-8569-D49789B34B76}" srcOrd="1" destOrd="0" presId="urn:microsoft.com/office/officeart/2005/8/layout/hierarchy1"/>
    <dgm:cxn modelId="{1A4457FC-B70B-4C0B-900C-B10D777F26BE}" type="presParOf" srcId="{40D0F410-B53A-4756-9177-480EB8E79C7A}" destId="{B9BEBA94-070E-4FEF-B4D4-33DEC21381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FAE58-EE3E-4AC6-BD8E-4F491B4FBB99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CEF7C0-1831-4E23-97BE-234E7ED614BD}">
      <dgm:prSet phldrT="[Text]" custT="1"/>
      <dgm:spPr/>
      <dgm:t>
        <a:bodyPr/>
        <a:lstStyle/>
        <a:p>
          <a:pPr>
            <a:buNone/>
          </a:pPr>
          <a:r>
            <a:rPr lang="as-IN" sz="2000" b="0" i="0" dirty="0"/>
            <a:t>চীফ ইন্সপেক্টর</a:t>
          </a:r>
          <a:endParaRPr lang="en-US" sz="2000" dirty="0"/>
        </a:p>
      </dgm:t>
    </dgm:pt>
    <dgm:pt modelId="{9779ED56-A797-4FFC-B5C5-3CFD1EDC998E}" type="parTrans" cxnId="{BC002D3C-0143-403A-8224-4495311DC690}">
      <dgm:prSet/>
      <dgm:spPr/>
      <dgm:t>
        <a:bodyPr/>
        <a:lstStyle/>
        <a:p>
          <a:endParaRPr lang="en-US"/>
        </a:p>
      </dgm:t>
    </dgm:pt>
    <dgm:pt modelId="{3D99357A-5758-4461-BF67-0EF7D770F8E4}" type="sibTrans" cxnId="{BC002D3C-0143-403A-8224-4495311DC690}">
      <dgm:prSet/>
      <dgm:spPr/>
      <dgm:t>
        <a:bodyPr/>
        <a:lstStyle/>
        <a:p>
          <a:endParaRPr lang="en-US"/>
        </a:p>
      </dgm:t>
    </dgm:pt>
    <dgm:pt modelId="{A8FBCC47-1BE9-4BFE-BD4E-14815A3D945E}">
      <dgm:prSet phldrT="[Text]" custT="1"/>
      <dgm:spPr/>
      <dgm:t>
        <a:bodyPr/>
        <a:lstStyle/>
        <a:p>
          <a:pPr>
            <a:buNone/>
          </a:pPr>
          <a:r>
            <a:rPr lang="as-IN" sz="2000" b="0" i="0" dirty="0"/>
            <a:t>ইন্সপেক্টর</a:t>
          </a:r>
          <a:endParaRPr lang="en-US" sz="2000" dirty="0"/>
        </a:p>
      </dgm:t>
    </dgm:pt>
    <dgm:pt modelId="{38F7B91C-1FF7-4F03-A4DF-C487258E79AC}" type="parTrans" cxnId="{E43FC950-F270-4D0F-B213-50C5DF8BB0F8}">
      <dgm:prSet/>
      <dgm:spPr/>
      <dgm:t>
        <a:bodyPr/>
        <a:lstStyle/>
        <a:p>
          <a:endParaRPr lang="en-US"/>
        </a:p>
      </dgm:t>
    </dgm:pt>
    <dgm:pt modelId="{D505534D-59BF-49C4-BCFA-56AEF63FCBA9}" type="sibTrans" cxnId="{E43FC950-F270-4D0F-B213-50C5DF8BB0F8}">
      <dgm:prSet/>
      <dgm:spPr/>
      <dgm:t>
        <a:bodyPr/>
        <a:lstStyle/>
        <a:p>
          <a:endParaRPr lang="en-US"/>
        </a:p>
      </dgm:t>
    </dgm:pt>
    <dgm:pt modelId="{A8CF737E-E795-4345-8D37-BE264D33746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as-IN" sz="2000" b="0" i="0" dirty="0"/>
            <a:t>সাব-ইন্সপেক্টর</a:t>
          </a:r>
          <a:endParaRPr lang="en-US" sz="2000" b="0" i="0" dirty="0"/>
        </a:p>
      </dgm:t>
    </dgm:pt>
    <dgm:pt modelId="{58BCA7CA-A00E-4482-98EA-9BD6ED50E454}" type="sibTrans" cxnId="{B8D287EB-7303-4DDE-98AE-5EE8C63E3BEA}">
      <dgm:prSet/>
      <dgm:spPr/>
      <dgm:t>
        <a:bodyPr/>
        <a:lstStyle/>
        <a:p>
          <a:endParaRPr lang="en-US"/>
        </a:p>
      </dgm:t>
    </dgm:pt>
    <dgm:pt modelId="{7E238B83-26F3-4D75-B2B7-A98F353482F6}" type="parTrans" cxnId="{B8D287EB-7303-4DDE-98AE-5EE8C63E3BEA}">
      <dgm:prSet/>
      <dgm:spPr/>
      <dgm:t>
        <a:bodyPr/>
        <a:lstStyle/>
        <a:p>
          <a:endParaRPr lang="en-US"/>
        </a:p>
      </dgm:t>
    </dgm:pt>
    <dgm:pt modelId="{91B9D1DF-64AF-4DDA-9AE3-3F2FADF9F12E}">
      <dgm:prSet custT="1"/>
      <dgm:spPr/>
      <dgm:t>
        <a:bodyPr/>
        <a:lstStyle/>
        <a:p>
          <a:r>
            <a:rPr lang="as-IN" sz="2000" b="0" i="0" dirty="0"/>
            <a:t>হাবিলদার</a:t>
          </a:r>
          <a:endParaRPr lang="en-US" sz="2000" dirty="0"/>
        </a:p>
      </dgm:t>
    </dgm:pt>
    <dgm:pt modelId="{9A6A2EEB-C728-4267-B55E-C51B1DD25006}" type="parTrans" cxnId="{D42601CC-2393-45BB-B76E-80EF7E07341A}">
      <dgm:prSet/>
      <dgm:spPr/>
      <dgm:t>
        <a:bodyPr/>
        <a:lstStyle/>
        <a:p>
          <a:endParaRPr lang="en-US"/>
        </a:p>
      </dgm:t>
    </dgm:pt>
    <dgm:pt modelId="{5155BAF1-8C6C-4A01-B07E-6FF64DED5FE6}" type="sibTrans" cxnId="{D42601CC-2393-45BB-B76E-80EF7E07341A}">
      <dgm:prSet/>
      <dgm:spPr/>
      <dgm:t>
        <a:bodyPr/>
        <a:lstStyle/>
        <a:p>
          <a:endParaRPr lang="en-US"/>
        </a:p>
      </dgm:t>
    </dgm:pt>
    <dgm:pt modelId="{0191517B-0B4E-45AA-80FF-F3EBD9E14C2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as-IN" sz="2000" b="0" i="0" dirty="0"/>
            <a:t>নায়েক</a:t>
          </a:r>
        </a:p>
      </dgm:t>
    </dgm:pt>
    <dgm:pt modelId="{D8A7A50B-5A98-40B5-BA4B-4A238D4A1B5D}" type="parTrans" cxnId="{AF0A63B1-8C61-45C6-85FE-2A1AE2B78600}">
      <dgm:prSet/>
      <dgm:spPr/>
      <dgm:t>
        <a:bodyPr/>
        <a:lstStyle/>
        <a:p>
          <a:endParaRPr lang="en-US"/>
        </a:p>
      </dgm:t>
    </dgm:pt>
    <dgm:pt modelId="{C1457050-3C07-4CFA-835F-B9422F67B07A}" type="sibTrans" cxnId="{AF0A63B1-8C61-45C6-85FE-2A1AE2B78600}">
      <dgm:prSet/>
      <dgm:spPr/>
      <dgm:t>
        <a:bodyPr/>
        <a:lstStyle/>
        <a:p>
          <a:endParaRPr lang="en-US"/>
        </a:p>
      </dgm:t>
    </dgm:pt>
    <dgm:pt modelId="{C8B621D2-8E9B-4979-B2FA-438C9C0C77F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as-IN" sz="2000" b="0" i="0" dirty="0"/>
            <a:t>সিপাহী</a:t>
          </a:r>
        </a:p>
      </dgm:t>
    </dgm:pt>
    <dgm:pt modelId="{A2A8A683-C458-4300-BC87-24F29C7EB2A0}" type="parTrans" cxnId="{42812AA2-C9FD-4EB9-9F64-8EF46DC0F341}">
      <dgm:prSet/>
      <dgm:spPr/>
      <dgm:t>
        <a:bodyPr/>
        <a:lstStyle/>
        <a:p>
          <a:endParaRPr lang="en-US"/>
        </a:p>
      </dgm:t>
    </dgm:pt>
    <dgm:pt modelId="{E2024140-30F0-4060-96D6-6662B3CAAB2F}" type="sibTrans" cxnId="{42812AA2-C9FD-4EB9-9F64-8EF46DC0F341}">
      <dgm:prSet/>
      <dgm:spPr/>
      <dgm:t>
        <a:bodyPr/>
        <a:lstStyle/>
        <a:p>
          <a:endParaRPr lang="en-US"/>
        </a:p>
      </dgm:t>
    </dgm:pt>
    <dgm:pt modelId="{64E1C772-F784-4CBF-8C1C-DF45500BE193}">
      <dgm:prSet custT="1"/>
      <dgm:spPr/>
      <dgm:t>
        <a:bodyPr/>
        <a:lstStyle/>
        <a:p>
          <a:r>
            <a:rPr lang="as-IN" sz="2000" dirty="0"/>
            <a:t>চীফ ইন্সট্রাক্টর</a:t>
          </a:r>
          <a:endParaRPr lang="en-US" sz="2000" dirty="0"/>
        </a:p>
      </dgm:t>
    </dgm:pt>
    <dgm:pt modelId="{9C7E765D-BB3D-49E6-A8D0-B9AE50A52ED9}" type="parTrans" cxnId="{C1D6D345-8D81-4616-95B0-A247EEDD8606}">
      <dgm:prSet/>
      <dgm:spPr/>
      <dgm:t>
        <a:bodyPr/>
        <a:lstStyle/>
        <a:p>
          <a:endParaRPr lang="en-US"/>
        </a:p>
      </dgm:t>
    </dgm:pt>
    <dgm:pt modelId="{C99B3348-5B3A-4E11-9841-E102F70A8B51}" type="sibTrans" cxnId="{C1D6D345-8D81-4616-95B0-A247EEDD8606}">
      <dgm:prSet/>
      <dgm:spPr/>
      <dgm:t>
        <a:bodyPr/>
        <a:lstStyle/>
        <a:p>
          <a:endParaRPr lang="en-US"/>
        </a:p>
      </dgm:t>
    </dgm:pt>
    <dgm:pt modelId="{82C194A6-CEA7-42C5-A661-0EB98D215272}" type="pres">
      <dgm:prSet presAssocID="{800FAE58-EE3E-4AC6-BD8E-4F491B4FBB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479297-7BE9-47BB-9D2D-0DFD4950A7C9}" type="pres">
      <dgm:prSet presAssocID="{64E1C772-F784-4CBF-8C1C-DF45500BE193}" presName="hierRoot1" presStyleCnt="0"/>
      <dgm:spPr/>
    </dgm:pt>
    <dgm:pt modelId="{D2EFB944-B5B9-4377-8721-51391789ECDE}" type="pres">
      <dgm:prSet presAssocID="{64E1C772-F784-4CBF-8C1C-DF45500BE193}" presName="composite" presStyleCnt="0"/>
      <dgm:spPr/>
    </dgm:pt>
    <dgm:pt modelId="{EF6A139C-87DF-48E2-880B-CC260BD3EC4E}" type="pres">
      <dgm:prSet presAssocID="{64E1C772-F784-4CBF-8C1C-DF45500BE193}" presName="background" presStyleLbl="node0" presStyleIdx="0" presStyleCnt="1"/>
      <dgm:spPr/>
    </dgm:pt>
    <dgm:pt modelId="{23F2F863-0178-49A3-AE63-63CCE3614E2A}" type="pres">
      <dgm:prSet presAssocID="{64E1C772-F784-4CBF-8C1C-DF45500BE193}" presName="text" presStyleLbl="fgAcc0" presStyleIdx="0" presStyleCnt="1">
        <dgm:presLayoutVars>
          <dgm:chPref val="3"/>
        </dgm:presLayoutVars>
      </dgm:prSet>
      <dgm:spPr/>
    </dgm:pt>
    <dgm:pt modelId="{7723D1BA-32A7-4159-83BE-D30F86189695}" type="pres">
      <dgm:prSet presAssocID="{64E1C772-F784-4CBF-8C1C-DF45500BE193}" presName="hierChild2" presStyleCnt="0"/>
      <dgm:spPr/>
    </dgm:pt>
    <dgm:pt modelId="{D55D313D-79E4-46B4-BBAD-70BD67A59111}" type="pres">
      <dgm:prSet presAssocID="{9779ED56-A797-4FFC-B5C5-3CFD1EDC998E}" presName="Name10" presStyleLbl="parChTrans1D2" presStyleIdx="0" presStyleCnt="1"/>
      <dgm:spPr/>
    </dgm:pt>
    <dgm:pt modelId="{5BADE0F1-A871-4B52-B62B-0BBC310FD61F}" type="pres">
      <dgm:prSet presAssocID="{F0CEF7C0-1831-4E23-97BE-234E7ED614BD}" presName="hierRoot2" presStyleCnt="0"/>
      <dgm:spPr/>
    </dgm:pt>
    <dgm:pt modelId="{49354A0B-5D52-4012-AE36-89FBAEDB13A3}" type="pres">
      <dgm:prSet presAssocID="{F0CEF7C0-1831-4E23-97BE-234E7ED614BD}" presName="composite2" presStyleCnt="0"/>
      <dgm:spPr/>
    </dgm:pt>
    <dgm:pt modelId="{6367BE60-EF30-45EB-9971-5860DB17D199}" type="pres">
      <dgm:prSet presAssocID="{F0CEF7C0-1831-4E23-97BE-234E7ED614BD}" presName="background2" presStyleLbl="node2" presStyleIdx="0" presStyleCnt="1"/>
      <dgm:spPr/>
    </dgm:pt>
    <dgm:pt modelId="{757CEF85-7AB1-4F78-80C0-8B5CEA5F4683}" type="pres">
      <dgm:prSet presAssocID="{F0CEF7C0-1831-4E23-97BE-234E7ED614BD}" presName="text2" presStyleLbl="fgAcc2" presStyleIdx="0" presStyleCnt="1">
        <dgm:presLayoutVars>
          <dgm:chPref val="3"/>
        </dgm:presLayoutVars>
      </dgm:prSet>
      <dgm:spPr/>
    </dgm:pt>
    <dgm:pt modelId="{06731D74-F1C8-4BAF-944D-46A7C12EE217}" type="pres">
      <dgm:prSet presAssocID="{F0CEF7C0-1831-4E23-97BE-234E7ED614BD}" presName="hierChild3" presStyleCnt="0"/>
      <dgm:spPr/>
    </dgm:pt>
    <dgm:pt modelId="{DA7C5A6F-FD3A-47D8-B26B-47AF21049E84}" type="pres">
      <dgm:prSet presAssocID="{38F7B91C-1FF7-4F03-A4DF-C487258E79AC}" presName="Name17" presStyleLbl="parChTrans1D3" presStyleIdx="0" presStyleCnt="1"/>
      <dgm:spPr/>
    </dgm:pt>
    <dgm:pt modelId="{CC0C5972-712F-4A13-B056-4615A306A479}" type="pres">
      <dgm:prSet presAssocID="{A8FBCC47-1BE9-4BFE-BD4E-14815A3D945E}" presName="hierRoot3" presStyleCnt="0"/>
      <dgm:spPr/>
    </dgm:pt>
    <dgm:pt modelId="{FC8D5B75-08B9-4D1B-9E6F-7FF3C63A47AA}" type="pres">
      <dgm:prSet presAssocID="{A8FBCC47-1BE9-4BFE-BD4E-14815A3D945E}" presName="composite3" presStyleCnt="0"/>
      <dgm:spPr/>
    </dgm:pt>
    <dgm:pt modelId="{AB7498D4-7AFD-428F-B2C1-1F904A73EE55}" type="pres">
      <dgm:prSet presAssocID="{A8FBCC47-1BE9-4BFE-BD4E-14815A3D945E}" presName="background3" presStyleLbl="node3" presStyleIdx="0" presStyleCnt="1"/>
      <dgm:spPr/>
    </dgm:pt>
    <dgm:pt modelId="{78F35CA7-E22F-49B8-B6F2-63BB49A3A756}" type="pres">
      <dgm:prSet presAssocID="{A8FBCC47-1BE9-4BFE-BD4E-14815A3D945E}" presName="text3" presStyleLbl="fgAcc3" presStyleIdx="0" presStyleCnt="1">
        <dgm:presLayoutVars>
          <dgm:chPref val="3"/>
        </dgm:presLayoutVars>
      </dgm:prSet>
      <dgm:spPr/>
    </dgm:pt>
    <dgm:pt modelId="{77D10065-0E11-4299-A890-689A201F96E6}" type="pres">
      <dgm:prSet presAssocID="{A8FBCC47-1BE9-4BFE-BD4E-14815A3D945E}" presName="hierChild4" presStyleCnt="0"/>
      <dgm:spPr/>
    </dgm:pt>
    <dgm:pt modelId="{4E49161B-6B26-4E61-A75A-B87FB21AC358}" type="pres">
      <dgm:prSet presAssocID="{7E238B83-26F3-4D75-B2B7-A98F353482F6}" presName="Name23" presStyleLbl="parChTrans1D4" presStyleIdx="0" presStyleCnt="4"/>
      <dgm:spPr/>
    </dgm:pt>
    <dgm:pt modelId="{EAEAF986-719B-4385-BF2D-EE9623496DDB}" type="pres">
      <dgm:prSet presAssocID="{A8CF737E-E795-4345-8D37-BE264D337461}" presName="hierRoot4" presStyleCnt="0"/>
      <dgm:spPr/>
    </dgm:pt>
    <dgm:pt modelId="{72F29C8F-AF80-4770-B4A2-C9FE08301B27}" type="pres">
      <dgm:prSet presAssocID="{A8CF737E-E795-4345-8D37-BE264D337461}" presName="composite4" presStyleCnt="0"/>
      <dgm:spPr/>
    </dgm:pt>
    <dgm:pt modelId="{C38FEDB0-E94C-4A20-ACD0-E42ABA811264}" type="pres">
      <dgm:prSet presAssocID="{A8CF737E-E795-4345-8D37-BE264D337461}" presName="background4" presStyleLbl="node4" presStyleIdx="0" presStyleCnt="4"/>
      <dgm:spPr/>
    </dgm:pt>
    <dgm:pt modelId="{2DBD205A-6BA0-466E-BBBA-39278997D6A3}" type="pres">
      <dgm:prSet presAssocID="{A8CF737E-E795-4345-8D37-BE264D337461}" presName="text4" presStyleLbl="fgAcc4" presStyleIdx="0" presStyleCnt="4">
        <dgm:presLayoutVars>
          <dgm:chPref val="3"/>
        </dgm:presLayoutVars>
      </dgm:prSet>
      <dgm:spPr/>
    </dgm:pt>
    <dgm:pt modelId="{29A21EF0-BBBC-40BF-86F9-254282997779}" type="pres">
      <dgm:prSet presAssocID="{A8CF737E-E795-4345-8D37-BE264D337461}" presName="hierChild5" presStyleCnt="0"/>
      <dgm:spPr/>
    </dgm:pt>
    <dgm:pt modelId="{74462108-F624-4977-BA45-BC48CECFA396}" type="pres">
      <dgm:prSet presAssocID="{9A6A2EEB-C728-4267-B55E-C51B1DD25006}" presName="Name23" presStyleLbl="parChTrans1D4" presStyleIdx="1" presStyleCnt="4"/>
      <dgm:spPr/>
    </dgm:pt>
    <dgm:pt modelId="{4B5627C2-16CB-45EA-90B7-3FDA8F55C10C}" type="pres">
      <dgm:prSet presAssocID="{91B9D1DF-64AF-4DDA-9AE3-3F2FADF9F12E}" presName="hierRoot4" presStyleCnt="0"/>
      <dgm:spPr/>
    </dgm:pt>
    <dgm:pt modelId="{B1588E97-D5D1-4454-8917-F7E019B526F4}" type="pres">
      <dgm:prSet presAssocID="{91B9D1DF-64AF-4DDA-9AE3-3F2FADF9F12E}" presName="composite4" presStyleCnt="0"/>
      <dgm:spPr/>
    </dgm:pt>
    <dgm:pt modelId="{DEEB692D-040A-43DC-9CD4-9A6CEC40872F}" type="pres">
      <dgm:prSet presAssocID="{91B9D1DF-64AF-4DDA-9AE3-3F2FADF9F12E}" presName="background4" presStyleLbl="node4" presStyleIdx="1" presStyleCnt="4"/>
      <dgm:spPr/>
    </dgm:pt>
    <dgm:pt modelId="{0ABFEE4B-93FC-4E05-AB7A-39C4E4959F3A}" type="pres">
      <dgm:prSet presAssocID="{91B9D1DF-64AF-4DDA-9AE3-3F2FADF9F12E}" presName="text4" presStyleLbl="fgAcc4" presStyleIdx="1" presStyleCnt="4" custLinFactNeighborX="1567" custLinFactNeighborY="474">
        <dgm:presLayoutVars>
          <dgm:chPref val="3"/>
        </dgm:presLayoutVars>
      </dgm:prSet>
      <dgm:spPr/>
    </dgm:pt>
    <dgm:pt modelId="{94A4F531-6E1C-453B-87E8-A47AFA92E432}" type="pres">
      <dgm:prSet presAssocID="{91B9D1DF-64AF-4DDA-9AE3-3F2FADF9F12E}" presName="hierChild5" presStyleCnt="0"/>
      <dgm:spPr/>
    </dgm:pt>
    <dgm:pt modelId="{C75F67E4-7BA2-4CE6-9632-0B5BEFCA63C4}" type="pres">
      <dgm:prSet presAssocID="{D8A7A50B-5A98-40B5-BA4B-4A238D4A1B5D}" presName="Name23" presStyleLbl="parChTrans1D4" presStyleIdx="2" presStyleCnt="4"/>
      <dgm:spPr/>
    </dgm:pt>
    <dgm:pt modelId="{8CE3B572-DF2B-43EB-A112-D2852AD559E5}" type="pres">
      <dgm:prSet presAssocID="{0191517B-0B4E-45AA-80FF-F3EBD9E14C21}" presName="hierRoot4" presStyleCnt="0"/>
      <dgm:spPr/>
    </dgm:pt>
    <dgm:pt modelId="{C86473B0-B8EC-458E-AFED-EAD15B5DA4B4}" type="pres">
      <dgm:prSet presAssocID="{0191517B-0B4E-45AA-80FF-F3EBD9E14C21}" presName="composite4" presStyleCnt="0"/>
      <dgm:spPr/>
    </dgm:pt>
    <dgm:pt modelId="{EA7D0000-75DE-49B1-860E-FBFC3AEA1600}" type="pres">
      <dgm:prSet presAssocID="{0191517B-0B4E-45AA-80FF-F3EBD9E14C21}" presName="background4" presStyleLbl="node4" presStyleIdx="2" presStyleCnt="4"/>
      <dgm:spPr/>
    </dgm:pt>
    <dgm:pt modelId="{D6A473F7-C53C-47DF-BC3A-C781C05E673B}" type="pres">
      <dgm:prSet presAssocID="{0191517B-0B4E-45AA-80FF-F3EBD9E14C21}" presName="text4" presStyleLbl="fgAcc4" presStyleIdx="2" presStyleCnt="4">
        <dgm:presLayoutVars>
          <dgm:chPref val="3"/>
        </dgm:presLayoutVars>
      </dgm:prSet>
      <dgm:spPr/>
    </dgm:pt>
    <dgm:pt modelId="{A65580D4-A4DC-4960-B85E-74D5B4C7F3B6}" type="pres">
      <dgm:prSet presAssocID="{0191517B-0B4E-45AA-80FF-F3EBD9E14C21}" presName="hierChild5" presStyleCnt="0"/>
      <dgm:spPr/>
    </dgm:pt>
    <dgm:pt modelId="{4193C3AA-BEB5-4E4F-BAC5-EAA10B35B354}" type="pres">
      <dgm:prSet presAssocID="{A2A8A683-C458-4300-BC87-24F29C7EB2A0}" presName="Name23" presStyleLbl="parChTrans1D4" presStyleIdx="3" presStyleCnt="4"/>
      <dgm:spPr/>
    </dgm:pt>
    <dgm:pt modelId="{6C951511-C72B-40A4-BC80-BE5DB8639346}" type="pres">
      <dgm:prSet presAssocID="{C8B621D2-8E9B-4979-B2FA-438C9C0C77FB}" presName="hierRoot4" presStyleCnt="0"/>
      <dgm:spPr/>
    </dgm:pt>
    <dgm:pt modelId="{3F945179-24FB-4F99-A683-E5C842FE4C7E}" type="pres">
      <dgm:prSet presAssocID="{C8B621D2-8E9B-4979-B2FA-438C9C0C77FB}" presName="composite4" presStyleCnt="0"/>
      <dgm:spPr/>
    </dgm:pt>
    <dgm:pt modelId="{C84F8D04-945C-439A-AB11-077655555170}" type="pres">
      <dgm:prSet presAssocID="{C8B621D2-8E9B-4979-B2FA-438C9C0C77FB}" presName="background4" presStyleLbl="node4" presStyleIdx="3" presStyleCnt="4"/>
      <dgm:spPr/>
    </dgm:pt>
    <dgm:pt modelId="{93BA41A9-451A-4A79-895E-235DF8354D3F}" type="pres">
      <dgm:prSet presAssocID="{C8B621D2-8E9B-4979-B2FA-438C9C0C77FB}" presName="text4" presStyleLbl="fgAcc4" presStyleIdx="3" presStyleCnt="4" custScaleX="90909">
        <dgm:presLayoutVars>
          <dgm:chPref val="3"/>
        </dgm:presLayoutVars>
      </dgm:prSet>
      <dgm:spPr/>
    </dgm:pt>
    <dgm:pt modelId="{E244E21F-17DA-4339-94FB-0F4F2E6F8E39}" type="pres">
      <dgm:prSet presAssocID="{C8B621D2-8E9B-4979-B2FA-438C9C0C77FB}" presName="hierChild5" presStyleCnt="0"/>
      <dgm:spPr/>
    </dgm:pt>
  </dgm:ptLst>
  <dgm:cxnLst>
    <dgm:cxn modelId="{362E8707-75AD-4014-BE40-A8779F524A60}" type="presOf" srcId="{0191517B-0B4E-45AA-80FF-F3EBD9E14C21}" destId="{D6A473F7-C53C-47DF-BC3A-C781C05E673B}" srcOrd="0" destOrd="0" presId="urn:microsoft.com/office/officeart/2005/8/layout/hierarchy1"/>
    <dgm:cxn modelId="{07AA1C08-73A3-4C88-B89B-653DEBAA04A1}" type="presOf" srcId="{800FAE58-EE3E-4AC6-BD8E-4F491B4FBB99}" destId="{82C194A6-CEA7-42C5-A661-0EB98D215272}" srcOrd="0" destOrd="0" presId="urn:microsoft.com/office/officeart/2005/8/layout/hierarchy1"/>
    <dgm:cxn modelId="{F6C76209-3003-4696-B308-8B3EA530F98B}" type="presOf" srcId="{A8FBCC47-1BE9-4BFE-BD4E-14815A3D945E}" destId="{78F35CA7-E22F-49B8-B6F2-63BB49A3A756}" srcOrd="0" destOrd="0" presId="urn:microsoft.com/office/officeart/2005/8/layout/hierarchy1"/>
    <dgm:cxn modelId="{E359A30F-B00F-4F45-85CF-C2263153452A}" type="presOf" srcId="{A2A8A683-C458-4300-BC87-24F29C7EB2A0}" destId="{4193C3AA-BEB5-4E4F-BAC5-EAA10B35B354}" srcOrd="0" destOrd="0" presId="urn:microsoft.com/office/officeart/2005/8/layout/hierarchy1"/>
    <dgm:cxn modelId="{BC002D3C-0143-403A-8224-4495311DC690}" srcId="{64E1C772-F784-4CBF-8C1C-DF45500BE193}" destId="{F0CEF7C0-1831-4E23-97BE-234E7ED614BD}" srcOrd="0" destOrd="0" parTransId="{9779ED56-A797-4FFC-B5C5-3CFD1EDC998E}" sibTransId="{3D99357A-5758-4461-BF67-0EF7D770F8E4}"/>
    <dgm:cxn modelId="{8B331F61-2B10-4613-9DD1-90FD68298839}" type="presOf" srcId="{91B9D1DF-64AF-4DDA-9AE3-3F2FADF9F12E}" destId="{0ABFEE4B-93FC-4E05-AB7A-39C4E4959F3A}" srcOrd="0" destOrd="0" presId="urn:microsoft.com/office/officeart/2005/8/layout/hierarchy1"/>
    <dgm:cxn modelId="{C1D6D345-8D81-4616-95B0-A247EEDD8606}" srcId="{800FAE58-EE3E-4AC6-BD8E-4F491B4FBB99}" destId="{64E1C772-F784-4CBF-8C1C-DF45500BE193}" srcOrd="0" destOrd="0" parTransId="{9C7E765D-BB3D-49E6-A8D0-B9AE50A52ED9}" sibTransId="{C99B3348-5B3A-4E11-9841-E102F70A8B51}"/>
    <dgm:cxn modelId="{282DDD6B-F018-463E-B358-A88A6AA2C3E1}" type="presOf" srcId="{D8A7A50B-5A98-40B5-BA4B-4A238D4A1B5D}" destId="{C75F67E4-7BA2-4CE6-9632-0B5BEFCA63C4}" srcOrd="0" destOrd="0" presId="urn:microsoft.com/office/officeart/2005/8/layout/hierarchy1"/>
    <dgm:cxn modelId="{E43FC950-F270-4D0F-B213-50C5DF8BB0F8}" srcId="{F0CEF7C0-1831-4E23-97BE-234E7ED614BD}" destId="{A8FBCC47-1BE9-4BFE-BD4E-14815A3D945E}" srcOrd="0" destOrd="0" parTransId="{38F7B91C-1FF7-4F03-A4DF-C487258E79AC}" sibTransId="{D505534D-59BF-49C4-BCFA-56AEF63FCBA9}"/>
    <dgm:cxn modelId="{E3F86A53-082B-42FF-9337-7F4C782E4A74}" type="presOf" srcId="{A8CF737E-E795-4345-8D37-BE264D337461}" destId="{2DBD205A-6BA0-466E-BBBA-39278997D6A3}" srcOrd="0" destOrd="0" presId="urn:microsoft.com/office/officeart/2005/8/layout/hierarchy1"/>
    <dgm:cxn modelId="{38071480-8B40-4332-9F8D-90931822CB0C}" type="presOf" srcId="{9A6A2EEB-C728-4267-B55E-C51B1DD25006}" destId="{74462108-F624-4977-BA45-BC48CECFA396}" srcOrd="0" destOrd="0" presId="urn:microsoft.com/office/officeart/2005/8/layout/hierarchy1"/>
    <dgm:cxn modelId="{42812AA2-C9FD-4EB9-9F64-8EF46DC0F341}" srcId="{A8CF737E-E795-4345-8D37-BE264D337461}" destId="{C8B621D2-8E9B-4979-B2FA-438C9C0C77FB}" srcOrd="2" destOrd="0" parTransId="{A2A8A683-C458-4300-BC87-24F29C7EB2A0}" sibTransId="{E2024140-30F0-4060-96D6-6662B3CAAB2F}"/>
    <dgm:cxn modelId="{34414CAC-82C9-4398-9EBE-4044F5BB524A}" type="presOf" srcId="{64E1C772-F784-4CBF-8C1C-DF45500BE193}" destId="{23F2F863-0178-49A3-AE63-63CCE3614E2A}" srcOrd="0" destOrd="0" presId="urn:microsoft.com/office/officeart/2005/8/layout/hierarchy1"/>
    <dgm:cxn modelId="{AF0A63B1-8C61-45C6-85FE-2A1AE2B78600}" srcId="{A8CF737E-E795-4345-8D37-BE264D337461}" destId="{0191517B-0B4E-45AA-80FF-F3EBD9E14C21}" srcOrd="1" destOrd="0" parTransId="{D8A7A50B-5A98-40B5-BA4B-4A238D4A1B5D}" sibTransId="{C1457050-3C07-4CFA-835F-B9422F67B07A}"/>
    <dgm:cxn modelId="{1EF9EBB5-B0BB-4CEA-BA96-6D85B28F428E}" type="presOf" srcId="{F0CEF7C0-1831-4E23-97BE-234E7ED614BD}" destId="{757CEF85-7AB1-4F78-80C0-8B5CEA5F4683}" srcOrd="0" destOrd="0" presId="urn:microsoft.com/office/officeart/2005/8/layout/hierarchy1"/>
    <dgm:cxn modelId="{AE9E16B6-D612-4F2F-8F5F-646B141D5100}" type="presOf" srcId="{38F7B91C-1FF7-4F03-A4DF-C487258E79AC}" destId="{DA7C5A6F-FD3A-47D8-B26B-47AF21049E84}" srcOrd="0" destOrd="0" presId="urn:microsoft.com/office/officeart/2005/8/layout/hierarchy1"/>
    <dgm:cxn modelId="{766B45D7-D431-4F31-93C8-F4F97ACCE3B0}" type="presOf" srcId="{C8B621D2-8E9B-4979-B2FA-438C9C0C77FB}" destId="{93BA41A9-451A-4A79-895E-235DF8354D3F}" srcOrd="0" destOrd="0" presId="urn:microsoft.com/office/officeart/2005/8/layout/hierarchy1"/>
    <dgm:cxn modelId="{FD1232EA-F372-4D98-81D5-193B97802B6F}" type="presOf" srcId="{9779ED56-A797-4FFC-B5C5-3CFD1EDC998E}" destId="{D55D313D-79E4-46B4-BBAD-70BD67A59111}" srcOrd="0" destOrd="0" presId="urn:microsoft.com/office/officeart/2005/8/layout/hierarchy1"/>
    <dgm:cxn modelId="{B8D287EB-7303-4DDE-98AE-5EE8C63E3BEA}" srcId="{A8FBCC47-1BE9-4BFE-BD4E-14815A3D945E}" destId="{A8CF737E-E795-4345-8D37-BE264D337461}" srcOrd="0" destOrd="0" parTransId="{7E238B83-26F3-4D75-B2B7-A98F353482F6}" sibTransId="{58BCA7CA-A00E-4482-98EA-9BD6ED50E454}"/>
    <dgm:cxn modelId="{D42601CC-2393-45BB-B76E-80EF7E07341A}" srcId="{A8CF737E-E795-4345-8D37-BE264D337461}" destId="{91B9D1DF-64AF-4DDA-9AE3-3F2FADF9F12E}" srcOrd="0" destOrd="0" parTransId="{9A6A2EEB-C728-4267-B55E-C51B1DD25006}" sibTransId="{5155BAF1-8C6C-4A01-B07E-6FF64DED5FE6}"/>
    <dgm:cxn modelId="{F0F49DED-3C9E-45D0-93AC-D495FA02CD38}" type="presOf" srcId="{7E238B83-26F3-4D75-B2B7-A98F353482F6}" destId="{4E49161B-6B26-4E61-A75A-B87FB21AC358}" srcOrd="0" destOrd="0" presId="urn:microsoft.com/office/officeart/2005/8/layout/hierarchy1"/>
    <dgm:cxn modelId="{2FA829E1-5B43-428B-B1C4-A6F6074E0228}" type="presParOf" srcId="{82C194A6-CEA7-42C5-A661-0EB98D215272}" destId="{65479297-7BE9-47BB-9D2D-0DFD4950A7C9}" srcOrd="0" destOrd="0" presId="urn:microsoft.com/office/officeart/2005/8/layout/hierarchy1"/>
    <dgm:cxn modelId="{F5A5AF00-E4A0-4CDF-9A0D-C10AEFB73AF4}" type="presParOf" srcId="{65479297-7BE9-47BB-9D2D-0DFD4950A7C9}" destId="{D2EFB944-B5B9-4377-8721-51391789ECDE}" srcOrd="0" destOrd="0" presId="urn:microsoft.com/office/officeart/2005/8/layout/hierarchy1"/>
    <dgm:cxn modelId="{84AAC043-1B75-49FA-ACEB-07CB466944C8}" type="presParOf" srcId="{D2EFB944-B5B9-4377-8721-51391789ECDE}" destId="{EF6A139C-87DF-48E2-880B-CC260BD3EC4E}" srcOrd="0" destOrd="0" presId="urn:microsoft.com/office/officeart/2005/8/layout/hierarchy1"/>
    <dgm:cxn modelId="{EF322B9F-46F8-4DB3-8F14-6B21539060A3}" type="presParOf" srcId="{D2EFB944-B5B9-4377-8721-51391789ECDE}" destId="{23F2F863-0178-49A3-AE63-63CCE3614E2A}" srcOrd="1" destOrd="0" presId="urn:microsoft.com/office/officeart/2005/8/layout/hierarchy1"/>
    <dgm:cxn modelId="{D71A86D8-04B3-4169-A157-B96C7FEB202B}" type="presParOf" srcId="{65479297-7BE9-47BB-9D2D-0DFD4950A7C9}" destId="{7723D1BA-32A7-4159-83BE-D30F86189695}" srcOrd="1" destOrd="0" presId="urn:microsoft.com/office/officeart/2005/8/layout/hierarchy1"/>
    <dgm:cxn modelId="{113FED06-00F7-4B71-8E32-9C5C631F145C}" type="presParOf" srcId="{7723D1BA-32A7-4159-83BE-D30F86189695}" destId="{D55D313D-79E4-46B4-BBAD-70BD67A59111}" srcOrd="0" destOrd="0" presId="urn:microsoft.com/office/officeart/2005/8/layout/hierarchy1"/>
    <dgm:cxn modelId="{4432D9CA-2BEE-47FE-8484-1AD37B7006D3}" type="presParOf" srcId="{7723D1BA-32A7-4159-83BE-D30F86189695}" destId="{5BADE0F1-A871-4B52-B62B-0BBC310FD61F}" srcOrd="1" destOrd="0" presId="urn:microsoft.com/office/officeart/2005/8/layout/hierarchy1"/>
    <dgm:cxn modelId="{2D8410F4-6C60-4BEB-B69E-D17002403F2F}" type="presParOf" srcId="{5BADE0F1-A871-4B52-B62B-0BBC310FD61F}" destId="{49354A0B-5D52-4012-AE36-89FBAEDB13A3}" srcOrd="0" destOrd="0" presId="urn:microsoft.com/office/officeart/2005/8/layout/hierarchy1"/>
    <dgm:cxn modelId="{E176C5CC-9904-4ECB-9810-A746E39B5A2A}" type="presParOf" srcId="{49354A0B-5D52-4012-AE36-89FBAEDB13A3}" destId="{6367BE60-EF30-45EB-9971-5860DB17D199}" srcOrd="0" destOrd="0" presId="urn:microsoft.com/office/officeart/2005/8/layout/hierarchy1"/>
    <dgm:cxn modelId="{71A70D23-B45C-4AFD-810C-0159B06A0CFC}" type="presParOf" srcId="{49354A0B-5D52-4012-AE36-89FBAEDB13A3}" destId="{757CEF85-7AB1-4F78-80C0-8B5CEA5F4683}" srcOrd="1" destOrd="0" presId="urn:microsoft.com/office/officeart/2005/8/layout/hierarchy1"/>
    <dgm:cxn modelId="{AB97E10F-BF92-4E40-9B37-C284A3442499}" type="presParOf" srcId="{5BADE0F1-A871-4B52-B62B-0BBC310FD61F}" destId="{06731D74-F1C8-4BAF-944D-46A7C12EE217}" srcOrd="1" destOrd="0" presId="urn:microsoft.com/office/officeart/2005/8/layout/hierarchy1"/>
    <dgm:cxn modelId="{A8B5B631-5270-4571-9FC5-4FFAD7FB62F4}" type="presParOf" srcId="{06731D74-F1C8-4BAF-944D-46A7C12EE217}" destId="{DA7C5A6F-FD3A-47D8-B26B-47AF21049E84}" srcOrd="0" destOrd="0" presId="urn:microsoft.com/office/officeart/2005/8/layout/hierarchy1"/>
    <dgm:cxn modelId="{9E1AFD13-CFF3-4A6A-85EA-5A7C77C878DE}" type="presParOf" srcId="{06731D74-F1C8-4BAF-944D-46A7C12EE217}" destId="{CC0C5972-712F-4A13-B056-4615A306A479}" srcOrd="1" destOrd="0" presId="urn:microsoft.com/office/officeart/2005/8/layout/hierarchy1"/>
    <dgm:cxn modelId="{27402E30-C8AF-41B9-8A24-B38393B3FEF4}" type="presParOf" srcId="{CC0C5972-712F-4A13-B056-4615A306A479}" destId="{FC8D5B75-08B9-4D1B-9E6F-7FF3C63A47AA}" srcOrd="0" destOrd="0" presId="urn:microsoft.com/office/officeart/2005/8/layout/hierarchy1"/>
    <dgm:cxn modelId="{78B38B3E-50F0-4424-BD62-A6D89053D956}" type="presParOf" srcId="{FC8D5B75-08B9-4D1B-9E6F-7FF3C63A47AA}" destId="{AB7498D4-7AFD-428F-B2C1-1F904A73EE55}" srcOrd="0" destOrd="0" presId="urn:microsoft.com/office/officeart/2005/8/layout/hierarchy1"/>
    <dgm:cxn modelId="{414DE285-23BF-427F-905F-B4CBC2F13688}" type="presParOf" srcId="{FC8D5B75-08B9-4D1B-9E6F-7FF3C63A47AA}" destId="{78F35CA7-E22F-49B8-B6F2-63BB49A3A756}" srcOrd="1" destOrd="0" presId="urn:microsoft.com/office/officeart/2005/8/layout/hierarchy1"/>
    <dgm:cxn modelId="{58FA78DD-C5AF-49EC-818D-731510C90F1E}" type="presParOf" srcId="{CC0C5972-712F-4A13-B056-4615A306A479}" destId="{77D10065-0E11-4299-A890-689A201F96E6}" srcOrd="1" destOrd="0" presId="urn:microsoft.com/office/officeart/2005/8/layout/hierarchy1"/>
    <dgm:cxn modelId="{995F096E-AED8-4213-8ECA-F8BB0A7A2693}" type="presParOf" srcId="{77D10065-0E11-4299-A890-689A201F96E6}" destId="{4E49161B-6B26-4E61-A75A-B87FB21AC358}" srcOrd="0" destOrd="0" presId="urn:microsoft.com/office/officeart/2005/8/layout/hierarchy1"/>
    <dgm:cxn modelId="{B0DA0534-DCEE-4D40-BA3F-AC6DBBDF208E}" type="presParOf" srcId="{77D10065-0E11-4299-A890-689A201F96E6}" destId="{EAEAF986-719B-4385-BF2D-EE9623496DDB}" srcOrd="1" destOrd="0" presId="urn:microsoft.com/office/officeart/2005/8/layout/hierarchy1"/>
    <dgm:cxn modelId="{F755BA90-B29C-4381-B8FC-E8D4A0704608}" type="presParOf" srcId="{EAEAF986-719B-4385-BF2D-EE9623496DDB}" destId="{72F29C8F-AF80-4770-B4A2-C9FE08301B27}" srcOrd="0" destOrd="0" presId="urn:microsoft.com/office/officeart/2005/8/layout/hierarchy1"/>
    <dgm:cxn modelId="{931F1D27-4D92-4FDC-9C4D-E7B3D692739A}" type="presParOf" srcId="{72F29C8F-AF80-4770-B4A2-C9FE08301B27}" destId="{C38FEDB0-E94C-4A20-ACD0-E42ABA811264}" srcOrd="0" destOrd="0" presId="urn:microsoft.com/office/officeart/2005/8/layout/hierarchy1"/>
    <dgm:cxn modelId="{9F5F4D49-DF1E-4219-989D-50EB20F2F5CC}" type="presParOf" srcId="{72F29C8F-AF80-4770-B4A2-C9FE08301B27}" destId="{2DBD205A-6BA0-466E-BBBA-39278997D6A3}" srcOrd="1" destOrd="0" presId="urn:microsoft.com/office/officeart/2005/8/layout/hierarchy1"/>
    <dgm:cxn modelId="{BB3C407A-1C55-44C1-8DC2-605E03EADDA5}" type="presParOf" srcId="{EAEAF986-719B-4385-BF2D-EE9623496DDB}" destId="{29A21EF0-BBBC-40BF-86F9-254282997779}" srcOrd="1" destOrd="0" presId="urn:microsoft.com/office/officeart/2005/8/layout/hierarchy1"/>
    <dgm:cxn modelId="{A055CF8D-0309-4417-8EBF-9B3CBB99657D}" type="presParOf" srcId="{29A21EF0-BBBC-40BF-86F9-254282997779}" destId="{74462108-F624-4977-BA45-BC48CECFA396}" srcOrd="0" destOrd="0" presId="urn:microsoft.com/office/officeart/2005/8/layout/hierarchy1"/>
    <dgm:cxn modelId="{4B1C00D9-D4DD-42F8-BE70-FB16C11B8A8A}" type="presParOf" srcId="{29A21EF0-BBBC-40BF-86F9-254282997779}" destId="{4B5627C2-16CB-45EA-90B7-3FDA8F55C10C}" srcOrd="1" destOrd="0" presId="urn:microsoft.com/office/officeart/2005/8/layout/hierarchy1"/>
    <dgm:cxn modelId="{A3EA2F84-65DE-478E-A46D-73E469E0CADE}" type="presParOf" srcId="{4B5627C2-16CB-45EA-90B7-3FDA8F55C10C}" destId="{B1588E97-D5D1-4454-8917-F7E019B526F4}" srcOrd="0" destOrd="0" presId="urn:microsoft.com/office/officeart/2005/8/layout/hierarchy1"/>
    <dgm:cxn modelId="{10FB56D2-D936-44DF-8765-F52874E90D1F}" type="presParOf" srcId="{B1588E97-D5D1-4454-8917-F7E019B526F4}" destId="{DEEB692D-040A-43DC-9CD4-9A6CEC40872F}" srcOrd="0" destOrd="0" presId="urn:microsoft.com/office/officeart/2005/8/layout/hierarchy1"/>
    <dgm:cxn modelId="{16EBC681-800F-4CB6-8B1D-2ED5D9E4981C}" type="presParOf" srcId="{B1588E97-D5D1-4454-8917-F7E019B526F4}" destId="{0ABFEE4B-93FC-4E05-AB7A-39C4E4959F3A}" srcOrd="1" destOrd="0" presId="urn:microsoft.com/office/officeart/2005/8/layout/hierarchy1"/>
    <dgm:cxn modelId="{43C836C3-5258-4B96-8E8B-9C0A379A626F}" type="presParOf" srcId="{4B5627C2-16CB-45EA-90B7-3FDA8F55C10C}" destId="{94A4F531-6E1C-453B-87E8-A47AFA92E432}" srcOrd="1" destOrd="0" presId="urn:microsoft.com/office/officeart/2005/8/layout/hierarchy1"/>
    <dgm:cxn modelId="{7C0BA985-7FDC-4860-9003-FDD02F491E87}" type="presParOf" srcId="{29A21EF0-BBBC-40BF-86F9-254282997779}" destId="{C75F67E4-7BA2-4CE6-9632-0B5BEFCA63C4}" srcOrd="2" destOrd="0" presId="urn:microsoft.com/office/officeart/2005/8/layout/hierarchy1"/>
    <dgm:cxn modelId="{B5AAA281-CC42-46B3-98AF-FB130E19E966}" type="presParOf" srcId="{29A21EF0-BBBC-40BF-86F9-254282997779}" destId="{8CE3B572-DF2B-43EB-A112-D2852AD559E5}" srcOrd="3" destOrd="0" presId="urn:microsoft.com/office/officeart/2005/8/layout/hierarchy1"/>
    <dgm:cxn modelId="{30A34E47-0627-435C-9977-4419104970F0}" type="presParOf" srcId="{8CE3B572-DF2B-43EB-A112-D2852AD559E5}" destId="{C86473B0-B8EC-458E-AFED-EAD15B5DA4B4}" srcOrd="0" destOrd="0" presId="urn:microsoft.com/office/officeart/2005/8/layout/hierarchy1"/>
    <dgm:cxn modelId="{90E98C8E-D8CD-4D52-A3BD-0C11ABBBD8D8}" type="presParOf" srcId="{C86473B0-B8EC-458E-AFED-EAD15B5DA4B4}" destId="{EA7D0000-75DE-49B1-860E-FBFC3AEA1600}" srcOrd="0" destOrd="0" presId="urn:microsoft.com/office/officeart/2005/8/layout/hierarchy1"/>
    <dgm:cxn modelId="{F2B8A13C-FF96-44F7-B580-B222702C2DAC}" type="presParOf" srcId="{C86473B0-B8EC-458E-AFED-EAD15B5DA4B4}" destId="{D6A473F7-C53C-47DF-BC3A-C781C05E673B}" srcOrd="1" destOrd="0" presId="urn:microsoft.com/office/officeart/2005/8/layout/hierarchy1"/>
    <dgm:cxn modelId="{83CABDBA-8AB1-4983-8982-79E5C20E4832}" type="presParOf" srcId="{8CE3B572-DF2B-43EB-A112-D2852AD559E5}" destId="{A65580D4-A4DC-4960-B85E-74D5B4C7F3B6}" srcOrd="1" destOrd="0" presId="urn:microsoft.com/office/officeart/2005/8/layout/hierarchy1"/>
    <dgm:cxn modelId="{2BA640BA-84F4-44E7-AE4B-751B04BCB50D}" type="presParOf" srcId="{29A21EF0-BBBC-40BF-86F9-254282997779}" destId="{4193C3AA-BEB5-4E4F-BAC5-EAA10B35B354}" srcOrd="4" destOrd="0" presId="urn:microsoft.com/office/officeart/2005/8/layout/hierarchy1"/>
    <dgm:cxn modelId="{EAC00935-6818-4151-88D7-B08FFDBDF50D}" type="presParOf" srcId="{29A21EF0-BBBC-40BF-86F9-254282997779}" destId="{6C951511-C72B-40A4-BC80-BE5DB8639346}" srcOrd="5" destOrd="0" presId="urn:microsoft.com/office/officeart/2005/8/layout/hierarchy1"/>
    <dgm:cxn modelId="{F42115DF-A8EE-4339-A485-513BB69AEE12}" type="presParOf" srcId="{6C951511-C72B-40A4-BC80-BE5DB8639346}" destId="{3F945179-24FB-4F99-A683-E5C842FE4C7E}" srcOrd="0" destOrd="0" presId="urn:microsoft.com/office/officeart/2005/8/layout/hierarchy1"/>
    <dgm:cxn modelId="{6667BFAD-BA21-432B-AAAD-2B6CE3AA8D1F}" type="presParOf" srcId="{3F945179-24FB-4F99-A683-E5C842FE4C7E}" destId="{C84F8D04-945C-439A-AB11-077655555170}" srcOrd="0" destOrd="0" presId="urn:microsoft.com/office/officeart/2005/8/layout/hierarchy1"/>
    <dgm:cxn modelId="{B873DB9C-84E5-42F2-B33F-9A7511742B0B}" type="presParOf" srcId="{3F945179-24FB-4F99-A683-E5C842FE4C7E}" destId="{93BA41A9-451A-4A79-895E-235DF8354D3F}" srcOrd="1" destOrd="0" presId="urn:microsoft.com/office/officeart/2005/8/layout/hierarchy1"/>
    <dgm:cxn modelId="{6D802162-EFD4-4B7E-9DA3-D5B740314145}" type="presParOf" srcId="{6C951511-C72B-40A4-BC80-BE5DB8639346}" destId="{E244E21F-17DA-4339-94FB-0F4F2E6F8E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52797-B99C-4D6D-8286-B2FE85DBAFA6}">
      <dsp:nvSpPr>
        <dsp:cNvPr id="0" name=""/>
        <dsp:cNvSpPr/>
      </dsp:nvSpPr>
      <dsp:spPr>
        <a:xfrm>
          <a:off x="6248221" y="2670146"/>
          <a:ext cx="798847" cy="380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80"/>
              </a:lnTo>
              <a:lnTo>
                <a:pt x="798847" y="259080"/>
              </a:lnTo>
              <a:lnTo>
                <a:pt x="798847" y="3801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8AB0D-ECFD-4640-A292-042963337242}">
      <dsp:nvSpPr>
        <dsp:cNvPr id="0" name=""/>
        <dsp:cNvSpPr/>
      </dsp:nvSpPr>
      <dsp:spPr>
        <a:xfrm>
          <a:off x="5449373" y="2670146"/>
          <a:ext cx="798847" cy="380179"/>
        </a:xfrm>
        <a:custGeom>
          <a:avLst/>
          <a:gdLst/>
          <a:ahLst/>
          <a:cxnLst/>
          <a:rect l="0" t="0" r="0" b="0"/>
          <a:pathLst>
            <a:path>
              <a:moveTo>
                <a:pt x="798847" y="0"/>
              </a:moveTo>
              <a:lnTo>
                <a:pt x="798847" y="259080"/>
              </a:lnTo>
              <a:lnTo>
                <a:pt x="0" y="259080"/>
              </a:lnTo>
              <a:lnTo>
                <a:pt x="0" y="3801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9DAE1-9CA6-47BE-8DE5-E7F7D6E84E5A}">
      <dsp:nvSpPr>
        <dsp:cNvPr id="0" name=""/>
        <dsp:cNvSpPr/>
      </dsp:nvSpPr>
      <dsp:spPr>
        <a:xfrm>
          <a:off x="3452253" y="1459891"/>
          <a:ext cx="2795967" cy="380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80"/>
              </a:lnTo>
              <a:lnTo>
                <a:pt x="2795967" y="259080"/>
              </a:lnTo>
              <a:lnTo>
                <a:pt x="2795967" y="380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542BF-32AA-48D7-83A2-CE26CF136D8F}">
      <dsp:nvSpPr>
        <dsp:cNvPr id="0" name=""/>
        <dsp:cNvSpPr/>
      </dsp:nvSpPr>
      <dsp:spPr>
        <a:xfrm>
          <a:off x="3452253" y="1459891"/>
          <a:ext cx="399423" cy="380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80"/>
              </a:lnTo>
              <a:lnTo>
                <a:pt x="399423" y="259080"/>
              </a:lnTo>
              <a:lnTo>
                <a:pt x="399423" y="380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09A33-3A27-4C42-A4F6-33270B767F2C}">
      <dsp:nvSpPr>
        <dsp:cNvPr id="0" name=""/>
        <dsp:cNvSpPr/>
      </dsp:nvSpPr>
      <dsp:spPr>
        <a:xfrm>
          <a:off x="2253981" y="2670146"/>
          <a:ext cx="1597695" cy="380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80"/>
              </a:lnTo>
              <a:lnTo>
                <a:pt x="1597695" y="259080"/>
              </a:lnTo>
              <a:lnTo>
                <a:pt x="1597695" y="3801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53BF0-AD45-40D5-A2B5-F367B4CF388B}">
      <dsp:nvSpPr>
        <dsp:cNvPr id="0" name=""/>
        <dsp:cNvSpPr/>
      </dsp:nvSpPr>
      <dsp:spPr>
        <a:xfrm>
          <a:off x="2208261" y="2670146"/>
          <a:ext cx="91440" cy="3801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1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738C2-8CC4-4351-BE04-B433F25BF107}">
      <dsp:nvSpPr>
        <dsp:cNvPr id="0" name=""/>
        <dsp:cNvSpPr/>
      </dsp:nvSpPr>
      <dsp:spPr>
        <a:xfrm>
          <a:off x="690429" y="2670146"/>
          <a:ext cx="1563551" cy="417042"/>
        </a:xfrm>
        <a:custGeom>
          <a:avLst/>
          <a:gdLst/>
          <a:ahLst/>
          <a:cxnLst/>
          <a:rect l="0" t="0" r="0" b="0"/>
          <a:pathLst>
            <a:path>
              <a:moveTo>
                <a:pt x="1563551" y="0"/>
              </a:moveTo>
              <a:lnTo>
                <a:pt x="1563551" y="295944"/>
              </a:lnTo>
              <a:lnTo>
                <a:pt x="0" y="295944"/>
              </a:lnTo>
              <a:lnTo>
                <a:pt x="0" y="4170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90F5D-196F-4B9E-AF52-6415992B59E7}">
      <dsp:nvSpPr>
        <dsp:cNvPr id="0" name=""/>
        <dsp:cNvSpPr/>
      </dsp:nvSpPr>
      <dsp:spPr>
        <a:xfrm>
          <a:off x="2253981" y="1459891"/>
          <a:ext cx="1198271" cy="380179"/>
        </a:xfrm>
        <a:custGeom>
          <a:avLst/>
          <a:gdLst/>
          <a:ahLst/>
          <a:cxnLst/>
          <a:rect l="0" t="0" r="0" b="0"/>
          <a:pathLst>
            <a:path>
              <a:moveTo>
                <a:pt x="1198271" y="0"/>
              </a:moveTo>
              <a:lnTo>
                <a:pt x="1198271" y="259080"/>
              </a:lnTo>
              <a:lnTo>
                <a:pt x="0" y="259080"/>
              </a:lnTo>
              <a:lnTo>
                <a:pt x="0" y="380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26491-057A-44DB-8B37-D490D8FD086E}">
      <dsp:nvSpPr>
        <dsp:cNvPr id="0" name=""/>
        <dsp:cNvSpPr/>
      </dsp:nvSpPr>
      <dsp:spPr>
        <a:xfrm>
          <a:off x="656285" y="1459891"/>
          <a:ext cx="2795967" cy="380179"/>
        </a:xfrm>
        <a:custGeom>
          <a:avLst/>
          <a:gdLst/>
          <a:ahLst/>
          <a:cxnLst/>
          <a:rect l="0" t="0" r="0" b="0"/>
          <a:pathLst>
            <a:path>
              <a:moveTo>
                <a:pt x="2795967" y="0"/>
              </a:moveTo>
              <a:lnTo>
                <a:pt x="2795967" y="259080"/>
              </a:lnTo>
              <a:lnTo>
                <a:pt x="0" y="259080"/>
              </a:lnTo>
              <a:lnTo>
                <a:pt x="0" y="380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42DA7-8D54-4750-A7A7-69D5B9E0E280}">
      <dsp:nvSpPr>
        <dsp:cNvPr id="0" name=""/>
        <dsp:cNvSpPr/>
      </dsp:nvSpPr>
      <dsp:spPr>
        <a:xfrm>
          <a:off x="2798650" y="629816"/>
          <a:ext cx="1307205" cy="830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B96024-69D5-4C3B-9B49-D91BC80C06DE}">
      <dsp:nvSpPr>
        <dsp:cNvPr id="0" name=""/>
        <dsp:cNvSpPr/>
      </dsp:nvSpPr>
      <dsp:spPr>
        <a:xfrm>
          <a:off x="2943895" y="767798"/>
          <a:ext cx="1307205" cy="830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1200" b="0" i="0" kern="1200" dirty="0"/>
            <a:t>চীফ কমান্ড্যান্ট</a:t>
          </a:r>
          <a:r>
            <a:rPr lang="en-US" sz="1200" b="0" i="0" kern="1200" dirty="0"/>
            <a:t> (</a:t>
          </a:r>
          <a:r>
            <a:rPr lang="as-IN" sz="1200" b="0" i="0" kern="1200" dirty="0"/>
            <a:t>(পূর্ব)</a:t>
          </a:r>
          <a:r>
            <a:rPr lang="en-US" sz="1200" b="0" i="0" kern="1200" dirty="0"/>
            <a:t>)</a:t>
          </a:r>
          <a:endParaRPr lang="en-US" sz="1200" kern="1200" dirty="0"/>
        </a:p>
      </dsp:txBody>
      <dsp:txXfrm>
        <a:off x="2968207" y="792110"/>
        <a:ext cx="1258581" cy="781451"/>
      </dsp:txXfrm>
    </dsp:sp>
    <dsp:sp modelId="{A73F3F7C-476B-42C7-9743-AB54A478A1F9}">
      <dsp:nvSpPr>
        <dsp:cNvPr id="0" name=""/>
        <dsp:cNvSpPr/>
      </dsp:nvSpPr>
      <dsp:spPr>
        <a:xfrm>
          <a:off x="2682" y="1840070"/>
          <a:ext cx="1307205" cy="830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12C3DC-7CC6-4FA1-BF91-56693D1C6398}">
      <dsp:nvSpPr>
        <dsp:cNvPr id="0" name=""/>
        <dsp:cNvSpPr/>
      </dsp:nvSpPr>
      <dsp:spPr>
        <a:xfrm>
          <a:off x="147927" y="1978053"/>
          <a:ext cx="1307205" cy="830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1200" b="0" i="0" kern="1200" dirty="0"/>
            <a:t>কমান্ড্যান্ট</a:t>
          </a:r>
          <a:endParaRPr lang="en-US" sz="1200" b="0" i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(</a:t>
          </a:r>
          <a:r>
            <a:rPr lang="as-IN" sz="1200" b="0" i="0" kern="1200" dirty="0"/>
            <a:t>ট্রেনিং সেন্টার</a:t>
          </a:r>
          <a:r>
            <a:rPr lang="en-US" sz="1200" b="0" i="0" kern="1200" dirty="0"/>
            <a:t>) </a:t>
          </a:r>
          <a:endParaRPr lang="en-US" sz="1200" kern="1200" dirty="0"/>
        </a:p>
      </dsp:txBody>
      <dsp:txXfrm>
        <a:off x="172239" y="2002365"/>
        <a:ext cx="1258581" cy="781451"/>
      </dsp:txXfrm>
    </dsp:sp>
    <dsp:sp modelId="{E81D8168-ED74-4DE5-BA82-1EF934284D9A}">
      <dsp:nvSpPr>
        <dsp:cNvPr id="0" name=""/>
        <dsp:cNvSpPr/>
      </dsp:nvSpPr>
      <dsp:spPr>
        <a:xfrm>
          <a:off x="1600378" y="1840070"/>
          <a:ext cx="1307205" cy="830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C90B48-719C-4D72-85C1-3DA0B4A64F4F}">
      <dsp:nvSpPr>
        <dsp:cNvPr id="0" name=""/>
        <dsp:cNvSpPr/>
      </dsp:nvSpPr>
      <dsp:spPr>
        <a:xfrm>
          <a:off x="1745623" y="1978053"/>
          <a:ext cx="1307205" cy="830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1200" b="0" i="0" kern="1200" dirty="0"/>
            <a:t>কমান্ড্যান্ট</a:t>
          </a:r>
          <a:r>
            <a:rPr lang="en-US" sz="1200" b="0" i="0" kern="1200" dirty="0"/>
            <a:t> (</a:t>
          </a:r>
          <a:r>
            <a:rPr lang="as-IN" sz="1200" b="0" i="0" kern="1200" dirty="0"/>
            <a:t>সদর</a:t>
          </a:r>
          <a:r>
            <a:rPr lang="en-US" sz="1200" b="0" i="0" kern="1200" dirty="0"/>
            <a:t>))</a:t>
          </a:r>
          <a:endParaRPr lang="en-US" sz="1200" kern="1200" dirty="0"/>
        </a:p>
      </dsp:txBody>
      <dsp:txXfrm>
        <a:off x="1769935" y="2002365"/>
        <a:ext cx="1258581" cy="781451"/>
      </dsp:txXfrm>
    </dsp:sp>
    <dsp:sp modelId="{9DA917EE-69B8-49F7-8B10-28936C227004}">
      <dsp:nvSpPr>
        <dsp:cNvPr id="0" name=""/>
        <dsp:cNvSpPr/>
      </dsp:nvSpPr>
      <dsp:spPr>
        <a:xfrm>
          <a:off x="36826" y="3087189"/>
          <a:ext cx="1307205" cy="830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D6ACD6-4D43-4279-BAC8-AE5860B9D289}">
      <dsp:nvSpPr>
        <dsp:cNvPr id="0" name=""/>
        <dsp:cNvSpPr/>
      </dsp:nvSpPr>
      <dsp:spPr>
        <a:xfrm>
          <a:off x="182071" y="3225171"/>
          <a:ext cx="1307205" cy="830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1200" b="0" i="0" kern="1200" dirty="0"/>
            <a:t>সহকারী</a:t>
          </a:r>
          <a:r>
            <a:rPr lang="en-US" sz="1200" b="0" i="0" kern="1200" dirty="0"/>
            <a:t> </a:t>
          </a:r>
          <a:r>
            <a:rPr lang="as-IN" sz="1200" b="0" i="0" kern="1200" dirty="0"/>
            <a:t>কমান্ড্যান্ট</a:t>
          </a:r>
          <a:r>
            <a:rPr lang="en-US" sz="1200" b="0" i="0" kern="1200" dirty="0"/>
            <a:t>(</a:t>
          </a:r>
          <a:r>
            <a:rPr lang="as-IN" sz="1200" b="0" i="0" kern="1200" dirty="0"/>
            <a:t>সদর</a:t>
          </a:r>
          <a:r>
            <a:rPr lang="en-US" sz="1200" b="0" i="0" kern="1200" dirty="0"/>
            <a:t>)</a:t>
          </a:r>
          <a:endParaRPr lang="en-US" sz="1200" kern="1200" dirty="0"/>
        </a:p>
      </dsp:txBody>
      <dsp:txXfrm>
        <a:off x="206383" y="3249483"/>
        <a:ext cx="1258581" cy="781451"/>
      </dsp:txXfrm>
    </dsp:sp>
    <dsp:sp modelId="{E211782C-A03F-4D0B-B755-C7DCF161C804}">
      <dsp:nvSpPr>
        <dsp:cNvPr id="0" name=""/>
        <dsp:cNvSpPr/>
      </dsp:nvSpPr>
      <dsp:spPr>
        <a:xfrm>
          <a:off x="1600378" y="3050325"/>
          <a:ext cx="1307205" cy="830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29CF8-F311-4DBE-8832-70B043A20A03}">
      <dsp:nvSpPr>
        <dsp:cNvPr id="0" name=""/>
        <dsp:cNvSpPr/>
      </dsp:nvSpPr>
      <dsp:spPr>
        <a:xfrm>
          <a:off x="1745623" y="3188308"/>
          <a:ext cx="1307205" cy="830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i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1200" b="0" i="0" kern="1200" dirty="0"/>
            <a:t>সহকারী কমান্ড্যান্ট</a:t>
          </a:r>
          <a:endParaRPr lang="en-US" sz="1200" b="0" i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(</a:t>
          </a:r>
          <a:r>
            <a:rPr lang="as-IN" sz="1200" b="0" i="0" kern="1200" dirty="0"/>
            <a:t>গোয়েন্দা শাখা</a:t>
          </a:r>
          <a:r>
            <a:rPr lang="en-US" sz="1200" b="0" i="0" kern="1200" dirty="0"/>
            <a:t>)</a:t>
          </a:r>
        </a:p>
      </dsp:txBody>
      <dsp:txXfrm>
        <a:off x="1769935" y="3212620"/>
        <a:ext cx="1258581" cy="781451"/>
      </dsp:txXfrm>
    </dsp:sp>
    <dsp:sp modelId="{201ABD33-1935-4AF8-846D-6537F5F12F44}">
      <dsp:nvSpPr>
        <dsp:cNvPr id="0" name=""/>
        <dsp:cNvSpPr/>
      </dsp:nvSpPr>
      <dsp:spPr>
        <a:xfrm>
          <a:off x="3198074" y="3050325"/>
          <a:ext cx="1307205" cy="830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0B901-4A01-41B4-9500-48E24EC03809}">
      <dsp:nvSpPr>
        <dsp:cNvPr id="0" name=""/>
        <dsp:cNvSpPr/>
      </dsp:nvSpPr>
      <dsp:spPr>
        <a:xfrm>
          <a:off x="3343319" y="3188308"/>
          <a:ext cx="1307205" cy="830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1200" b="0" i="0" kern="1200" dirty="0"/>
            <a:t>সহকারী</a:t>
          </a:r>
          <a:r>
            <a:rPr lang="en-US" sz="1200" b="0" i="0" kern="1200" dirty="0"/>
            <a:t> </a:t>
          </a:r>
          <a:r>
            <a:rPr lang="as-IN" sz="1200" b="0" i="0" kern="1200" dirty="0"/>
            <a:t>কমান্ড্যান্ট</a:t>
          </a:r>
          <a:endParaRPr lang="en-US" sz="1200" b="0" i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(</a:t>
          </a:r>
          <a:r>
            <a:rPr lang="as-IN" sz="1200" b="0" i="0" kern="1200" dirty="0"/>
            <a:t>ট্রেনিং সেন্টার</a:t>
          </a:r>
          <a:r>
            <a:rPr lang="en-US" sz="1200" b="0" i="0" kern="1200" dirty="0"/>
            <a:t>) </a:t>
          </a:r>
          <a:endParaRPr lang="en-US" sz="1200" kern="1200" dirty="0"/>
        </a:p>
      </dsp:txBody>
      <dsp:txXfrm>
        <a:off x="3367631" y="3212620"/>
        <a:ext cx="1258581" cy="781451"/>
      </dsp:txXfrm>
    </dsp:sp>
    <dsp:sp modelId="{B0C5BB10-C9C7-4337-A790-726555C452CB}">
      <dsp:nvSpPr>
        <dsp:cNvPr id="0" name=""/>
        <dsp:cNvSpPr/>
      </dsp:nvSpPr>
      <dsp:spPr>
        <a:xfrm>
          <a:off x="3198074" y="1840070"/>
          <a:ext cx="1307205" cy="671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CE391-FB19-4EDB-86C5-D81332A53AC7}">
      <dsp:nvSpPr>
        <dsp:cNvPr id="0" name=""/>
        <dsp:cNvSpPr/>
      </dsp:nvSpPr>
      <dsp:spPr>
        <a:xfrm>
          <a:off x="3343319" y="1978053"/>
          <a:ext cx="1307205" cy="671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1200" b="0" i="0" kern="1200" dirty="0"/>
            <a:t>কমান্ড্যান্ট</a:t>
          </a:r>
          <a:r>
            <a:rPr lang="en-US" sz="1200" b="0" i="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( </a:t>
          </a:r>
          <a:r>
            <a:rPr lang="as-IN" sz="1200" b="0" i="0" kern="1200" dirty="0"/>
            <a:t>চট্টগ্রাম</a:t>
          </a:r>
          <a:r>
            <a:rPr lang="en-US" sz="1200" kern="1200" dirty="0"/>
            <a:t>)</a:t>
          </a:r>
        </a:p>
      </dsp:txBody>
      <dsp:txXfrm>
        <a:off x="3362983" y="1997717"/>
        <a:ext cx="1267877" cy="632053"/>
      </dsp:txXfrm>
    </dsp:sp>
    <dsp:sp modelId="{3DF7BB85-B653-4947-8665-ACDAD57C662F}">
      <dsp:nvSpPr>
        <dsp:cNvPr id="0" name=""/>
        <dsp:cNvSpPr/>
      </dsp:nvSpPr>
      <dsp:spPr>
        <a:xfrm>
          <a:off x="5594618" y="1840070"/>
          <a:ext cx="1307205" cy="830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9AFDED-5683-490B-8068-D5442C326A8E}">
      <dsp:nvSpPr>
        <dsp:cNvPr id="0" name=""/>
        <dsp:cNvSpPr/>
      </dsp:nvSpPr>
      <dsp:spPr>
        <a:xfrm>
          <a:off x="5739863" y="1978053"/>
          <a:ext cx="1307205" cy="830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1200" b="0" i="0" kern="1200" dirty="0"/>
            <a:t>কমান্ড্যান্ট</a:t>
          </a:r>
          <a:r>
            <a:rPr lang="en-US" sz="1200" b="0" i="0" kern="1200" dirty="0"/>
            <a:t> ( </a:t>
          </a:r>
          <a:r>
            <a:rPr lang="as-IN" sz="1200" b="0" i="0" kern="1200" dirty="0"/>
            <a:t>ঢাকা</a:t>
          </a:r>
          <a:r>
            <a:rPr lang="en-US" sz="1200" kern="1200" dirty="0"/>
            <a:t>)</a:t>
          </a:r>
        </a:p>
      </dsp:txBody>
      <dsp:txXfrm>
        <a:off x="5764175" y="2002365"/>
        <a:ext cx="1258581" cy="781451"/>
      </dsp:txXfrm>
    </dsp:sp>
    <dsp:sp modelId="{AF268E1F-4307-4320-832B-022B51ED2C8A}">
      <dsp:nvSpPr>
        <dsp:cNvPr id="0" name=""/>
        <dsp:cNvSpPr/>
      </dsp:nvSpPr>
      <dsp:spPr>
        <a:xfrm>
          <a:off x="4795770" y="3050325"/>
          <a:ext cx="1307205" cy="830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4F5C2C-4BEF-4303-912D-0844870836EB}">
      <dsp:nvSpPr>
        <dsp:cNvPr id="0" name=""/>
        <dsp:cNvSpPr/>
      </dsp:nvSpPr>
      <dsp:spPr>
        <a:xfrm>
          <a:off x="4941015" y="3188308"/>
          <a:ext cx="1307205" cy="830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1200" b="0" i="0" kern="1200" dirty="0"/>
            <a:t>সহকারী</a:t>
          </a:r>
          <a:r>
            <a:rPr lang="en-US" sz="1200" b="0" i="0" kern="1200" dirty="0"/>
            <a:t> </a:t>
          </a:r>
          <a:r>
            <a:rPr lang="as-IN" sz="1200" b="0" i="0" kern="1200" dirty="0"/>
            <a:t>কমান্ড্যান্ট</a:t>
          </a:r>
          <a:endParaRPr lang="en-US" sz="1200" b="0" i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(</a:t>
          </a:r>
          <a:r>
            <a:rPr lang="as-IN" sz="1200" b="0" i="0" kern="1200" dirty="0"/>
            <a:t>ঢাকা</a:t>
          </a:r>
          <a:r>
            <a:rPr lang="en-US" sz="1200" b="0" i="0" kern="1200" dirty="0"/>
            <a:t>)</a:t>
          </a:r>
          <a:endParaRPr lang="en-US" sz="1200" kern="1200" dirty="0"/>
        </a:p>
      </dsp:txBody>
      <dsp:txXfrm>
        <a:off x="4965327" y="3212620"/>
        <a:ext cx="1258581" cy="781451"/>
      </dsp:txXfrm>
    </dsp:sp>
    <dsp:sp modelId="{D335D404-4AF5-4491-876C-3BED5C232831}">
      <dsp:nvSpPr>
        <dsp:cNvPr id="0" name=""/>
        <dsp:cNvSpPr/>
      </dsp:nvSpPr>
      <dsp:spPr>
        <a:xfrm>
          <a:off x="6393466" y="3050325"/>
          <a:ext cx="1307205" cy="830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A33204-86D5-46DD-8569-D49789B34B76}">
      <dsp:nvSpPr>
        <dsp:cNvPr id="0" name=""/>
        <dsp:cNvSpPr/>
      </dsp:nvSpPr>
      <dsp:spPr>
        <a:xfrm>
          <a:off x="6538711" y="3188308"/>
          <a:ext cx="1307205" cy="830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1200" b="0" i="0" kern="1200" dirty="0"/>
            <a:t>সহকারী</a:t>
          </a:r>
          <a:r>
            <a:rPr lang="en-US" sz="1200" b="0" i="0" kern="1200" dirty="0"/>
            <a:t> </a:t>
          </a:r>
          <a:r>
            <a:rPr lang="as-IN" sz="1200" b="0" i="0" kern="1200" dirty="0"/>
            <a:t>কমান্ড্যান্ট</a:t>
          </a:r>
          <a:r>
            <a:rPr lang="en-US" sz="1200" b="0" i="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( </a:t>
          </a:r>
          <a:r>
            <a:rPr lang="as-IN" sz="1200" b="0" i="0" kern="1200" dirty="0"/>
            <a:t>চট্টগ্রাম</a:t>
          </a:r>
          <a:r>
            <a:rPr lang="en-US" sz="1200" kern="1200" dirty="0"/>
            <a:t>)</a:t>
          </a:r>
        </a:p>
      </dsp:txBody>
      <dsp:txXfrm>
        <a:off x="6563023" y="3212620"/>
        <a:ext cx="1258581" cy="781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3C3AA-BEB5-4E4F-BAC5-EAA10B35B354}">
      <dsp:nvSpPr>
        <dsp:cNvPr id="0" name=""/>
        <dsp:cNvSpPr/>
      </dsp:nvSpPr>
      <dsp:spPr>
        <a:xfrm>
          <a:off x="3782524" y="4029718"/>
          <a:ext cx="1442661" cy="343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940"/>
              </a:lnTo>
              <a:lnTo>
                <a:pt x="1442661" y="233940"/>
              </a:lnTo>
              <a:lnTo>
                <a:pt x="1442661" y="3432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F67E4-7BA2-4CE6-9632-0B5BEFCA63C4}">
      <dsp:nvSpPr>
        <dsp:cNvPr id="0" name=""/>
        <dsp:cNvSpPr/>
      </dsp:nvSpPr>
      <dsp:spPr>
        <a:xfrm>
          <a:off x="3736804" y="4029718"/>
          <a:ext cx="91440" cy="3432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940"/>
              </a:lnTo>
              <a:lnTo>
                <a:pt x="99373" y="233940"/>
              </a:lnTo>
              <a:lnTo>
                <a:pt x="99373" y="3432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62108-F624-4977-BA45-BC48CECFA396}">
      <dsp:nvSpPr>
        <dsp:cNvPr id="0" name=""/>
        <dsp:cNvSpPr/>
      </dsp:nvSpPr>
      <dsp:spPr>
        <a:xfrm>
          <a:off x="2412012" y="4029718"/>
          <a:ext cx="1370512" cy="345029"/>
        </a:xfrm>
        <a:custGeom>
          <a:avLst/>
          <a:gdLst/>
          <a:ahLst/>
          <a:cxnLst/>
          <a:rect l="0" t="0" r="0" b="0"/>
          <a:pathLst>
            <a:path>
              <a:moveTo>
                <a:pt x="1370512" y="0"/>
              </a:moveTo>
              <a:lnTo>
                <a:pt x="1370512" y="235682"/>
              </a:lnTo>
              <a:lnTo>
                <a:pt x="0" y="235682"/>
              </a:lnTo>
              <a:lnTo>
                <a:pt x="0" y="3450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9161B-6B26-4E61-A75A-B87FB21AC358}">
      <dsp:nvSpPr>
        <dsp:cNvPr id="0" name=""/>
        <dsp:cNvSpPr/>
      </dsp:nvSpPr>
      <dsp:spPr>
        <a:xfrm>
          <a:off x="3736804" y="2936902"/>
          <a:ext cx="91440" cy="3432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2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C5A6F-FD3A-47D8-B26B-47AF21049E84}">
      <dsp:nvSpPr>
        <dsp:cNvPr id="0" name=""/>
        <dsp:cNvSpPr/>
      </dsp:nvSpPr>
      <dsp:spPr>
        <a:xfrm>
          <a:off x="3736804" y="1844086"/>
          <a:ext cx="91440" cy="3432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2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D313D-79E4-46B4-BBAD-70BD67A59111}">
      <dsp:nvSpPr>
        <dsp:cNvPr id="0" name=""/>
        <dsp:cNvSpPr/>
      </dsp:nvSpPr>
      <dsp:spPr>
        <a:xfrm>
          <a:off x="3736804" y="751269"/>
          <a:ext cx="91440" cy="3432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2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A139C-87DF-48E2-880B-CC260BD3EC4E}">
      <dsp:nvSpPr>
        <dsp:cNvPr id="0" name=""/>
        <dsp:cNvSpPr/>
      </dsp:nvSpPr>
      <dsp:spPr>
        <a:xfrm>
          <a:off x="3192344" y="1741"/>
          <a:ext cx="1180359" cy="749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F2F863-0178-49A3-AE63-63CCE3614E2A}">
      <dsp:nvSpPr>
        <dsp:cNvPr id="0" name=""/>
        <dsp:cNvSpPr/>
      </dsp:nvSpPr>
      <dsp:spPr>
        <a:xfrm>
          <a:off x="3323495" y="126335"/>
          <a:ext cx="1180359" cy="749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000" kern="1200" dirty="0"/>
            <a:t>চীফ ইন্সট্রাক্টর</a:t>
          </a:r>
          <a:endParaRPr lang="en-US" sz="2000" kern="1200" dirty="0"/>
        </a:p>
      </dsp:txBody>
      <dsp:txXfrm>
        <a:off x="3345448" y="148288"/>
        <a:ext cx="1136453" cy="705622"/>
      </dsp:txXfrm>
    </dsp:sp>
    <dsp:sp modelId="{6367BE60-EF30-45EB-9971-5860DB17D199}">
      <dsp:nvSpPr>
        <dsp:cNvPr id="0" name=""/>
        <dsp:cNvSpPr/>
      </dsp:nvSpPr>
      <dsp:spPr>
        <a:xfrm>
          <a:off x="3192344" y="1094557"/>
          <a:ext cx="1180359" cy="749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7CEF85-7AB1-4F78-80C0-8B5CEA5F4683}">
      <dsp:nvSpPr>
        <dsp:cNvPr id="0" name=""/>
        <dsp:cNvSpPr/>
      </dsp:nvSpPr>
      <dsp:spPr>
        <a:xfrm>
          <a:off x="3323495" y="1219151"/>
          <a:ext cx="1180359" cy="749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000" b="0" i="0" kern="1200" dirty="0"/>
            <a:t>চীফ ইন্সপেক্টর</a:t>
          </a:r>
          <a:endParaRPr lang="en-US" sz="2000" kern="1200" dirty="0"/>
        </a:p>
      </dsp:txBody>
      <dsp:txXfrm>
        <a:off x="3345448" y="1241104"/>
        <a:ext cx="1136453" cy="705622"/>
      </dsp:txXfrm>
    </dsp:sp>
    <dsp:sp modelId="{AB7498D4-7AFD-428F-B2C1-1F904A73EE55}">
      <dsp:nvSpPr>
        <dsp:cNvPr id="0" name=""/>
        <dsp:cNvSpPr/>
      </dsp:nvSpPr>
      <dsp:spPr>
        <a:xfrm>
          <a:off x="3192344" y="2187374"/>
          <a:ext cx="1180359" cy="749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F35CA7-E22F-49B8-B6F2-63BB49A3A756}">
      <dsp:nvSpPr>
        <dsp:cNvPr id="0" name=""/>
        <dsp:cNvSpPr/>
      </dsp:nvSpPr>
      <dsp:spPr>
        <a:xfrm>
          <a:off x="3323495" y="2311967"/>
          <a:ext cx="1180359" cy="749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000" b="0" i="0" kern="1200" dirty="0"/>
            <a:t>ইন্সপেক্টর</a:t>
          </a:r>
          <a:endParaRPr lang="en-US" sz="2000" kern="1200" dirty="0"/>
        </a:p>
      </dsp:txBody>
      <dsp:txXfrm>
        <a:off x="3345448" y="2333920"/>
        <a:ext cx="1136453" cy="705622"/>
      </dsp:txXfrm>
    </dsp:sp>
    <dsp:sp modelId="{C38FEDB0-E94C-4A20-ACD0-E42ABA811264}">
      <dsp:nvSpPr>
        <dsp:cNvPr id="0" name=""/>
        <dsp:cNvSpPr/>
      </dsp:nvSpPr>
      <dsp:spPr>
        <a:xfrm>
          <a:off x="3192344" y="3280190"/>
          <a:ext cx="1180359" cy="749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D205A-6BA0-466E-BBBA-39278997D6A3}">
      <dsp:nvSpPr>
        <dsp:cNvPr id="0" name=""/>
        <dsp:cNvSpPr/>
      </dsp:nvSpPr>
      <dsp:spPr>
        <a:xfrm>
          <a:off x="3323495" y="3404783"/>
          <a:ext cx="1180359" cy="749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s-IN" sz="2000" b="0" i="0" kern="1200" dirty="0"/>
            <a:t>সাব-ইন্সপেক্টর</a:t>
          </a:r>
          <a:endParaRPr lang="en-US" sz="2000" b="0" i="0" kern="1200" dirty="0"/>
        </a:p>
      </dsp:txBody>
      <dsp:txXfrm>
        <a:off x="3345448" y="3426736"/>
        <a:ext cx="1136453" cy="705622"/>
      </dsp:txXfrm>
    </dsp:sp>
    <dsp:sp modelId="{DEEB692D-040A-43DC-9CD4-9A6CEC40872F}">
      <dsp:nvSpPr>
        <dsp:cNvPr id="0" name=""/>
        <dsp:cNvSpPr/>
      </dsp:nvSpPr>
      <dsp:spPr>
        <a:xfrm>
          <a:off x="1821832" y="4374748"/>
          <a:ext cx="1180359" cy="749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BFEE4B-93FC-4E05-AB7A-39C4E4959F3A}">
      <dsp:nvSpPr>
        <dsp:cNvPr id="0" name=""/>
        <dsp:cNvSpPr/>
      </dsp:nvSpPr>
      <dsp:spPr>
        <a:xfrm>
          <a:off x="1952983" y="4499341"/>
          <a:ext cx="1180359" cy="749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000" b="0" i="0" kern="1200" dirty="0"/>
            <a:t>হাবিলদার</a:t>
          </a:r>
          <a:endParaRPr lang="en-US" sz="2000" kern="1200" dirty="0"/>
        </a:p>
      </dsp:txBody>
      <dsp:txXfrm>
        <a:off x="1974936" y="4521294"/>
        <a:ext cx="1136453" cy="705622"/>
      </dsp:txXfrm>
    </dsp:sp>
    <dsp:sp modelId="{EA7D0000-75DE-49B1-860E-FBFC3AEA1600}">
      <dsp:nvSpPr>
        <dsp:cNvPr id="0" name=""/>
        <dsp:cNvSpPr/>
      </dsp:nvSpPr>
      <dsp:spPr>
        <a:xfrm>
          <a:off x="3245997" y="4373006"/>
          <a:ext cx="1180359" cy="749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A473F7-C53C-47DF-BC3A-C781C05E673B}">
      <dsp:nvSpPr>
        <dsp:cNvPr id="0" name=""/>
        <dsp:cNvSpPr/>
      </dsp:nvSpPr>
      <dsp:spPr>
        <a:xfrm>
          <a:off x="3377148" y="4497600"/>
          <a:ext cx="1180359" cy="749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s-IN" sz="2000" b="0" i="0" kern="1200" dirty="0"/>
            <a:t>নায়েক</a:t>
          </a:r>
        </a:p>
      </dsp:txBody>
      <dsp:txXfrm>
        <a:off x="3399101" y="4519553"/>
        <a:ext cx="1136453" cy="705622"/>
      </dsp:txXfrm>
    </dsp:sp>
    <dsp:sp modelId="{C84F8D04-945C-439A-AB11-077655555170}">
      <dsp:nvSpPr>
        <dsp:cNvPr id="0" name=""/>
        <dsp:cNvSpPr/>
      </dsp:nvSpPr>
      <dsp:spPr>
        <a:xfrm>
          <a:off x="4688659" y="4373006"/>
          <a:ext cx="1073053" cy="749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BA41A9-451A-4A79-895E-235DF8354D3F}">
      <dsp:nvSpPr>
        <dsp:cNvPr id="0" name=""/>
        <dsp:cNvSpPr/>
      </dsp:nvSpPr>
      <dsp:spPr>
        <a:xfrm>
          <a:off x="4819810" y="4497600"/>
          <a:ext cx="1073053" cy="749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s-IN" sz="2000" b="0" i="0" kern="1200" dirty="0"/>
            <a:t>সিপাহী</a:t>
          </a:r>
        </a:p>
      </dsp:txBody>
      <dsp:txXfrm>
        <a:off x="4841763" y="4519553"/>
        <a:ext cx="1029147" cy="705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FC0EA-36BF-490A-9536-B06D96B2469D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D8853-B992-45AC-806A-67CF4BF59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3BF8C-51DF-9B81-3421-E8745EF6C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332935-ADAC-1993-77D3-29023D775F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5A1391-577D-40AA-84B9-8BA874F55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0685A-3EC2-7D8E-F4F9-ECFD9E148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28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97A72-3078-E535-4227-E67F51EF6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0AAF56-01EA-0EC6-3909-08AAFBA05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E35D20-B190-9FFC-45EE-5E6665216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F6213-AABA-0E0E-6541-752ECB2A78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65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B5718-6474-A967-9222-FDA8309EE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EA76C6-DEBE-6B80-DE91-739FADABB0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E3C76F-556A-B92F-8A0A-A6C975723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7DEE4-B3E7-B088-2324-AAC9352B4A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14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4828-9C75-5B49-CB3E-B245CA6C1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FFB56A-4F04-3587-2DA4-E916CF95F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5FADF1-DD15-47A3-5FBA-926F30F0D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1DBF9-6805-3284-AD51-0B4B03426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47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7469B-AF8D-BBBC-7037-F164C1730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39A005-F8AF-534F-FD92-56F7D66E0F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3C6254-04D7-78A0-0726-851035EAE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AB162-448C-B9B5-5BEA-ED59529B8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66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89123-5AB8-D1C4-473B-5D12AAD50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1BB60B-562A-AF45-1A3D-FBA71E8CCB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B4421E-DF61-2DF9-CE36-D95DA90F7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9B114-A3FE-1775-D213-1E76D471C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B6478-3B0C-8F02-A31D-74225E3E2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16251-55E4-7D72-B86D-98DB39240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BDD55-6B67-B0CE-A5A0-B00ED63F9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73442-ED5C-69D2-BC8E-DD5B4351E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1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4834E-9825-DDC8-74FA-8525F7902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86C186-951A-433A-1F7A-18EFD983F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FA702C-24F1-8746-2E88-E1B89AEDE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4C3EC-A791-ADD9-1F5B-6B94AC7C4B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3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3BB56-B675-EDDB-EB24-E3852EACD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72E45C-C2E9-B4AB-F459-956DDFC00F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CC8044-FA01-4680-5C8B-C74EDA713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D317-F157-E2C8-CE95-E35ABD4811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6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F6210-456B-CF55-ACE7-255B5765F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7D400-3F75-99A1-EAFE-8DB84C5A6A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726B9A-01C0-4383-CB27-4E1B12EBB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1D1F2-71AF-4481-6AE5-6CC9C771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5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64FAD-0C4C-BC7B-3BAC-B08D25B8F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994082-7B99-D4A3-3745-04CE6490E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B12176-64EE-D2E2-710C-CA7441C1C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556BF-4C62-BBE1-97E1-516D067ACD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5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2FDC5-7172-21CA-9171-DF710DAAD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0A794D-4893-3453-0333-6D1DD183A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C9871F-E8BA-2083-FD9D-DE9B8B559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64930-218E-022E-5FD4-7D9E8676F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9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08E12-C416-468F-9807-25E8B0A2F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5F5E7F-3D83-99F6-8494-C3AA39DEC5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38E272-CF8B-F9BF-998E-B4D664A47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B19C7-0FDF-22E9-DDD0-F80539DC05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83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1BD42-2FC1-A707-5395-86724C77F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3AB4DA-B4FC-68CC-7C52-849A7578A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A175C7-A9AD-EE79-B66F-0220FA0F0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479D4-0852-8926-616E-DA7F6DBABF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77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7C5DA-3902-77BE-6ACC-EF99E4278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03036B-1131-BE03-2EE0-E405D0EB9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8D4773-69C0-6AD2-D0DB-EE3EFC044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60667-18A9-85BC-D28C-5BA4EA9E72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68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5CFBD-F84A-9E5C-749F-A3CD291EC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3E8EB-AA11-A842-4BAC-EE54CAA7A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07D648-AEF0-719A-B516-3F2630149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5346C-B155-82FD-5610-8D4B5397DC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9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5FCA5-8E4B-AAF3-7CAF-194F815BF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09615E-09E9-ADAC-354F-D35C8A6C3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236332-843A-08B5-BEF1-85DA48406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CFCB4-7DEC-0EFF-A47B-DF936BAA3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98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DDA2E-F39A-B8B9-432B-E88C17F1F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90529F-9815-2A94-3542-2A13CAA33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072D48-FD75-AD42-A171-C38F20E2C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4A227-E72F-6AEB-46F0-68D73D95A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23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7E269-2B38-6FA0-438A-A73B3B190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CB2833-57C8-E5DE-5485-8F8D1F1BE9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DD6E7-2802-7D1F-BBF0-2E4D82ED5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6ED71-6D83-AD08-AA68-F55D5CD63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81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4124F-CC99-6246-17D9-7D2CD2F69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1C3D6-CE7C-4850-58BF-B90CEDB9F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E89D25-4D2E-6D74-D997-DF8A1B83B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315C1-B397-7AEA-F739-33F00FE7D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9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E1814-6382-31DC-2A4C-615ED9CFA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5558A4-26CE-36D9-8A66-1201CC0E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A45FFD-7CF3-622B-2D03-20D057F2F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A9367-04D0-C505-F4E7-54C2200F14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6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85761-0F3F-C2CB-6E33-34206F688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0138C4-0CA4-9A56-979F-863A19FE9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4AFBB9-17B8-ADE1-0276-706F56E5F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5B550-210B-73A5-C57A-FBA9522BF3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21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3A03A-A723-9E0C-0E3C-2E98D975D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ADD362-3F57-3652-BFB0-8E4D3328C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092EE-B4C7-31DE-081B-608FC35DE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726C1-4FD3-21A3-EBBA-61CC01C439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41964-C328-028E-7FDE-891EF54EE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F43010-B3F9-3A81-6C6D-16B4D3D3B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56849D-8F1A-27D0-A221-D9C8042E2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787E9-715B-B5F1-67EA-5F89516789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56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ED3AF-F7E6-C12F-CA98-B6BA29467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E7BB4E-3A2A-CBFD-89D1-AD09EEE779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1ED70F-1D4D-FA73-183F-8EFFC0AB1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6B27D-C2FB-D98D-4C27-DF553FFB8C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44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945BB-0CDB-1104-522F-ED837F6A6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B94F27-AA3E-AC24-70B1-ABBB2097AB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819975-66BD-B5BD-BAAD-D3A9C1B82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DCACC-E9EA-3369-CF6F-31C5A3294E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23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E32D1-2A83-2268-3227-2BA373F7F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97A727-751C-B01E-E4DE-0F0F3367A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5E0C7-C1B4-6792-A8EA-154CE4E75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ADB1A-7613-2306-415F-6C7C9C832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7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A53B9-AA94-6F8B-D427-921A99B51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4C6184-DFA5-0E82-FDA2-1E11035B9D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7381C7-6345-F619-DCBE-DD1055F56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66998-18C6-896F-1F50-B6B24549B9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8853-B992-45AC-806A-67CF4BF592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7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C3091A-306D-49F4-9DD0-B0576457EEF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D965E6-7E9B-4DFA-9583-919A9E340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091A-306D-49F4-9DD0-B0576457EEF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65E6-7E9B-4DFA-9583-919A9E340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091A-306D-49F4-9DD0-B0576457EEF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65E6-7E9B-4DFA-9583-919A9E340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C3091A-306D-49F4-9DD0-B0576457EEF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D965E6-7E9B-4DFA-9583-919A9E340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C3091A-306D-49F4-9DD0-B0576457EEF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D965E6-7E9B-4DFA-9583-919A9E340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091A-306D-49F4-9DD0-B0576457EEF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65E6-7E9B-4DFA-9583-919A9E340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091A-306D-49F4-9DD0-B0576457EEF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65E6-7E9B-4DFA-9583-919A9E340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C3091A-306D-49F4-9DD0-B0576457EEF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D965E6-7E9B-4DFA-9583-919A9E340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091A-306D-49F4-9DD0-B0576457EEF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65E6-7E9B-4DFA-9583-919A9E340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C3091A-306D-49F4-9DD0-B0576457EEF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D965E6-7E9B-4DFA-9583-919A9E340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C3091A-306D-49F4-9DD0-B0576457EEF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D965E6-7E9B-4DFA-9583-919A9E340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C3091A-306D-49F4-9DD0-B0576457EEF0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D965E6-7E9B-4DFA-9583-919A9E340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1371600"/>
          </a:xfrm>
        </p:spPr>
        <p:txBody>
          <a:bodyPr>
            <a:normAutofit/>
          </a:bodyPr>
          <a:lstStyle/>
          <a:p>
            <a:pPr algn="ctr"/>
            <a:r>
              <a:rPr lang="en-US" b="0" dirty="0"/>
              <a:t>	</a:t>
            </a:r>
            <a:r>
              <a:rPr lang="ar-AE" sz="4900" b="0" dirty="0"/>
              <a:t>بِسْمِ اللَّهِ الرَّحْمَنِ الرَّحِيمِ</a:t>
            </a:r>
            <a:br>
              <a:rPr lang="en-US" b="0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2286000" y="6374921"/>
            <a:ext cx="6172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</a:p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</a:p>
          <a:p>
            <a:pPr algn="ctr"/>
            <a:r>
              <a:rPr 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Foundation Training</a:t>
            </a:r>
          </a:p>
        </p:txBody>
      </p:sp>
    </p:spTree>
  </p:cSld>
  <p:clrMapOvr>
    <a:masterClrMapping/>
  </p:clrMapOvr>
  <p:transition spd="slow">
    <p:dissolve/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19A9B-D061-88E8-871F-5015F0820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5CA3-285B-ED78-50EF-DC7646BB1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7BBB-8FFF-7542-62E1-39F26090EC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305800" cy="59436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endParaRPr lang="en-US" sz="1600" b="1" dirty="0">
              <a:latin typeface="SutonnyMJ" pitchFamily="2" charset="0"/>
              <a:cs typeface="SutonnyMJ" pitchFamily="2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1971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gnvb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hy‡×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Ae`vb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marL="0" algn="ctr">
              <a:spcBef>
                <a:spcPts val="0"/>
              </a:spcBef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mq</a:t>
            </a:r>
            <a:r>
              <a:rPr lang="as-IN" sz="3200" b="1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cyi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as-IN" sz="32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Rjvaxb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jvjgwbinv‡U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as-IN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B‡›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Uwj‡RÝ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Awdmvi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AviBI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Kg©iZ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vKv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GmAvB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Avãyi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PŠayix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4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Gwcªj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1971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Lj`vi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cvwK¯Ívwb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nvbv`vi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mv‡_ hy‡×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kvnv`vZ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eiY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43E230-3C3E-2A2C-318F-D95641E4625E}"/>
              </a:ext>
            </a:extLst>
          </p:cNvPr>
          <p:cNvSpPr/>
          <p:nvPr/>
        </p:nvSpPr>
        <p:spPr>
          <a:xfrm>
            <a:off x="381000" y="3810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E0776-0F03-2941-1879-C8493A111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5" y="228600"/>
            <a:ext cx="865695" cy="81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9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E9EBC-1770-1D3D-8443-ABFC54F68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57E9-9045-97E7-03CE-4F909B85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265238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latin typeface="SutonnyMJ" pitchFamily="2" charset="0"/>
                <a:cs typeface="SutonnyMJ" pitchFamily="2" charset="0"/>
              </a:rPr>
            </a:br>
            <a:br>
              <a:rPr lang="en-US" sz="3200" b="1" dirty="0"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9D746-4DE3-36E5-DDFC-56CB4A14EC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305800" cy="6096000"/>
          </a:xfrm>
        </p:spPr>
        <p:txBody>
          <a:bodyPr>
            <a:normAutofit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n-US" sz="3200" b="1" dirty="0">
                <a:latin typeface="ChandrabatiMJ" pitchFamily="2" charset="0"/>
                <a:cs typeface="ChandrabatiMJ" pitchFamily="2" charset="0"/>
              </a:rPr>
              <a:t>†</a:t>
            </a:r>
            <a:r>
              <a:rPr lang="en-US" sz="3200" b="1" dirty="0" err="1">
                <a:latin typeface="ChandrabatiMJ" pitchFamily="2" charset="0"/>
                <a:cs typeface="ChandrabatiMJ" pitchFamily="2" charset="0"/>
              </a:rPr>
              <a:t>ijI‡q</a:t>
            </a:r>
            <a:r>
              <a:rPr lang="en-US" sz="3200" b="1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3200" b="1" dirty="0" err="1">
                <a:latin typeface="ChandrabatiMJ" pitchFamily="2" charset="0"/>
                <a:cs typeface="ChandrabatiMJ" pitchFamily="2" charset="0"/>
              </a:rPr>
              <a:t>wbivcËv</a:t>
            </a:r>
            <a:r>
              <a:rPr lang="en-US" sz="3200" b="1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3200" b="1" dirty="0" err="1">
                <a:latin typeface="ChandrabatiMJ" pitchFamily="2" charset="0"/>
                <a:cs typeface="ChandrabatiMJ" pitchFamily="2" charset="0"/>
              </a:rPr>
              <a:t>evwnbx</a:t>
            </a:r>
            <a:r>
              <a:rPr lang="en-US" sz="3200" b="1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3200" b="1" dirty="0" err="1">
                <a:latin typeface="ChandrabatiMJ" pitchFamily="2" charset="0"/>
                <a:cs typeface="ChandrabatiMJ" pitchFamily="2" charset="0"/>
              </a:rPr>
              <a:t>AvBb</a:t>
            </a:r>
            <a:r>
              <a:rPr lang="en-US" sz="3200" b="1" dirty="0">
                <a:latin typeface="ChandrabatiMJ" pitchFamily="2" charset="0"/>
                <a:cs typeface="ChandrabatiMJ" pitchFamily="2" charset="0"/>
              </a:rPr>
              <a:t> 2016</a:t>
            </a:r>
          </a:p>
          <a:p>
            <a:pPr marL="0" algn="ctr">
              <a:spcBef>
                <a:spcPts val="0"/>
              </a:spcBef>
              <a:buNone/>
            </a:pP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182880" indent="-4572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2016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m‡bi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2bs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AvBb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 marL="182880" indent="-4572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m¤úwËi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iÿYv‡eÿY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myiÿvi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Rb¨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evwnbx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MVb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 marL="182880" indent="-4572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MVb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Railway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Nirapatta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Bahini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Ordinance, 1976 (Ordinance No. XLVII of 19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76) Gi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evwnbx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Ggbfv‡eenvj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vwK‡e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Dnv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nBqv‡Q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 marL="182880" indent="-4572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evwnbx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MYcÖRvZš¿x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‡`‡ki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msweav‡bi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Aby‡”Q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` 152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k„•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Ljv-evwnbx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†h A‡_©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nBqv‡Q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A‡_©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k„•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Ljv-evwnbx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nB‡e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>
              <a:spcBef>
                <a:spcPts val="0"/>
              </a:spcBef>
              <a:buNone/>
            </a:pPr>
            <a:endParaRPr lang="en-US" b="1" dirty="0">
              <a:latin typeface="Rabindric" pitchFamily="1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C2F115-0A29-8CC7-F9A9-DEBC3F95DD48}"/>
              </a:ext>
            </a:extLst>
          </p:cNvPr>
          <p:cNvSpPr/>
          <p:nvPr/>
        </p:nvSpPr>
        <p:spPr>
          <a:xfrm>
            <a:off x="609600" y="381000"/>
            <a:ext cx="8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733A7E-7C09-C073-D495-BF11831E3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611"/>
            <a:ext cx="78949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B8E3F-1553-3E8E-8819-5A6225EAD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ACFA-DC89-46FA-B8D0-B35AD3BE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A3459-4A27-3D3C-C33F-9786E3678B1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5800" cy="5410200"/>
          </a:xfrm>
        </p:spPr>
        <p:txBody>
          <a:bodyPr>
            <a:normAutofit fontScale="25000" lnSpcReduction="20000"/>
          </a:bodyPr>
          <a:lstStyle/>
          <a:p>
            <a:pPr marL="297180" indent="-5715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c`gh©v`v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wb¤œebx©Z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Ges µ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gvbymv‡i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nB‡e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:</a:t>
            </a:r>
          </a:p>
          <a:p>
            <a:pPr marL="297180" indent="-5715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9600" b="1" dirty="0">
              <a:latin typeface="SutonnyMJ" pitchFamily="2" charset="0"/>
              <a:cs typeface="SutonnyMJ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(K)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EaŸ©Zb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	(1)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Pxd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KgvÛ¨v›U</a:t>
            </a:r>
            <a:endParaRPr lang="en-US" sz="9600" b="1" dirty="0">
              <a:latin typeface="SutonnyMJ" pitchFamily="2" charset="0"/>
              <a:cs typeface="SutonnyMJ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	(2)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KgvÛ¨v›U</a:t>
            </a:r>
            <a:endParaRPr lang="en-US" sz="9600" b="1" dirty="0">
              <a:latin typeface="SutonnyMJ" pitchFamily="2" charset="0"/>
              <a:cs typeface="SutonnyMJ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	(3)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KgvÛ¨v›U</a:t>
            </a:r>
            <a:endParaRPr lang="en-US" sz="9600" b="1" dirty="0">
              <a:latin typeface="SutonnyMJ" pitchFamily="2" charset="0"/>
              <a:cs typeface="SutonnyMJ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9600" b="1" dirty="0">
              <a:latin typeface="SutonnyMJ" pitchFamily="2" charset="0"/>
              <a:cs typeface="SutonnyMJ" pitchFamily="2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(L)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Kg©KZ©vi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:</a:t>
            </a:r>
          </a:p>
          <a:p>
            <a:pPr marL="0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	(1)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Pxd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BÝ‡c±i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marL="0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	(2)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BÝ‡c±i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marL="0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	(3)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mve-BÝ‡c±i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; Ges</a:t>
            </a:r>
          </a:p>
          <a:p>
            <a:pPr marL="0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	(4)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mve-BÝ‡c±i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marL="0">
              <a:spcBef>
                <a:spcPts val="0"/>
              </a:spcBef>
              <a:buNone/>
            </a:pPr>
            <a:endParaRPr lang="en-US" sz="9600" b="1" dirty="0">
              <a:latin typeface="SutonnyMJ" pitchFamily="2" charset="0"/>
              <a:cs typeface="SutonnyMJ" pitchFamily="2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(L)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c`gh©v`vi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 marL="0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	(1)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nvwej`vi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marL="0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	(2)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bv‡qK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; Ges</a:t>
            </a:r>
          </a:p>
          <a:p>
            <a:pPr marL="0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	(3)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wmcvnx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>
              <a:spcBef>
                <a:spcPts val="0"/>
              </a:spcBef>
              <a:buNone/>
            </a:pPr>
            <a:endParaRPr lang="en-US" b="1" dirty="0">
              <a:latin typeface="Rabindric" pitchFamily="1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B4BAF4-E251-2982-9557-1473C54CF4AA}"/>
              </a:ext>
            </a:extLst>
          </p:cNvPr>
          <p:cNvSpPr/>
          <p:nvPr/>
        </p:nvSpPr>
        <p:spPr>
          <a:xfrm>
            <a:off x="381000" y="381000"/>
            <a:ext cx="83820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c`gh©v`v</a:t>
            </a:r>
            <a:endParaRPr lang="en-US" sz="3600" b="1" dirty="0">
              <a:latin typeface="SumeshwariMJ" pitchFamily="2" charset="0"/>
              <a:cs typeface="SumeshwariMJ" pitchFamily="2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5BA7E-B1BC-7B3D-E69D-FA3C23628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3324"/>
            <a:ext cx="946676" cy="89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14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DD3D0-05AA-7519-304F-DE4432BC6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C959F-E963-D05F-C694-9256670F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E89C2-5E09-067F-F1B3-8D3B4B15317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5800" cy="48768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Pxd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KgvÛ¨v›U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wewa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Ges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©,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: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_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†h,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Pxd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KgvÛ¨v›U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KZ©„K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ÿgZvcÖvß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Ab¨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EaŸ©Zb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avivi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cvwi‡eb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>
              <a:spcBef>
                <a:spcPts val="0"/>
              </a:spcBef>
              <a:buNone/>
            </a:pPr>
            <a:endParaRPr lang="en-US" b="1" dirty="0">
              <a:latin typeface="Rabindric" pitchFamily="1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73026A-A1DE-AA55-FB01-A7E2E83199A6}"/>
              </a:ext>
            </a:extLst>
          </p:cNvPr>
          <p:cNvSpPr/>
          <p:nvPr/>
        </p:nvSpPr>
        <p:spPr>
          <a:xfrm>
            <a:off x="381000" y="381000"/>
            <a:ext cx="8382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wb‡qvM</a:t>
            </a:r>
            <a:endParaRPr lang="en-US" sz="4000" dirty="0">
              <a:latin typeface="SumeshwariMJ" pitchFamily="2" charset="0"/>
              <a:cs typeface="SumeshwariMJ" pitchFamily="2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0F90A-17A3-77A8-CC88-9A458EF96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3324"/>
            <a:ext cx="946676" cy="89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8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0DADF-E8BA-3E1B-52FB-A523498F4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2388-10A6-3B0B-5A04-F85F9576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083F3-C4D8-8BAA-426D-52DAF55370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5800" cy="4876800"/>
          </a:xfrm>
        </p:spPr>
        <p:txBody>
          <a:bodyPr>
            <a:normAutofit/>
          </a:bodyPr>
          <a:lstStyle/>
          <a:p>
            <a:pPr marL="297180" indent="-5715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ZË¡veavb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b¨¯Í _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vwK‡e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297180" indent="-5715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cÖkvmb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Pxd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KgvÛ¨v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‡›Ui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b¨¯Í _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vwK‡e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Ges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Ges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wewa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‡`k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ijI‡qi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gnv-e¨e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ZË¡veav‡b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297180" indent="-5715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EaŸ©Zb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ÿgZve‡j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Ges KZ…©Z¡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atin typeface="Rabindric" pitchFamily="1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3A167-2546-DDF3-B74C-09196B34368D}"/>
              </a:ext>
            </a:extLst>
          </p:cNvPr>
          <p:cNvSpPr/>
          <p:nvPr/>
        </p:nvSpPr>
        <p:spPr>
          <a:xfrm>
            <a:off x="3810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ZË¡veavb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Ges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cÖkvmb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48926F-971A-3191-82A6-CDE26DBD1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2" y="284277"/>
            <a:ext cx="78949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6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9E2D7-D367-C4D2-A3DF-08426A9C9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62E6-C6A9-0140-9282-C81C68F6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CE4B5-7159-43BD-7A7A-8EDF2C352D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305800" cy="52578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 Aeva¨, k„•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Ljv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f½,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Am`vPiY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`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KZ©‡e¨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Ae‡njv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wkw_jZv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Ab¨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Kv‡h©i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wb‡R‡K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KZ©e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cvj‡b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A‡hvM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cÖwZcbœ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Kwievi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v‡q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vlx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mve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¨¯Í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nB‡j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wewa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wb‡qvMKvix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KZ©„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cÿ,KviY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D‡jøLc~e©K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wb¤œewY©Z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kvw¯Í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cvwi‡eb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	(K)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eiLv¯Í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;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	(L)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AcmviY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;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	(M)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eva¨Zvg~jK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Aemi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;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	(N)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c`vebwgZ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	(O) c‡`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vbœwZ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wMZKiY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;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	(P)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Ab~aŸ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© 1 (GK)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erm‡ii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Rb¨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R¨ôZv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wMZKiY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953A0E-5D25-0692-873E-2DAFB91CEFB8}"/>
              </a:ext>
            </a:extLst>
          </p:cNvPr>
          <p:cNvSpPr/>
          <p:nvPr/>
        </p:nvSpPr>
        <p:spPr>
          <a:xfrm>
            <a:off x="381000" y="381000"/>
            <a:ext cx="83820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m`‡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m¨i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kvw¯Í</a:t>
            </a:r>
            <a:endParaRPr lang="en-US" sz="3600" dirty="0">
              <a:latin typeface="SumeshwariMJ" pitchFamily="2" charset="0"/>
              <a:cs typeface="SumeshwariMJ" pitchFamily="2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42BF8-70B0-93EB-A301-FE77DBDB8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6173"/>
            <a:ext cx="78949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75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87308-13D1-6FA5-53B5-DBBBC2621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FDB3-D792-BEE1-F486-1A4F15BD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3A6ED-F20C-A2CA-10AA-9A8D586432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305800" cy="4191000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endParaRPr lang="en-US" sz="1400" b="1" dirty="0">
              <a:latin typeface="SutonnyMJ" pitchFamily="2" charset="0"/>
              <a:cs typeface="SutonnyMJ" pitchFamily="2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	(Q)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Ab~aŸ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© 1 (GK)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gv‡mi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eZb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fvZvw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ev‡RqvßKiY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	(R)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eZb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× ¯’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wMZKiY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	(S)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Ab~aŸ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© 1 (GK)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gv‡mi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eZ‡bi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mgcwigvY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Rwigvbv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	(T)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Ab~aŸ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© 14 (†PŠÏ)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w`‡bi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KvqvU©vi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Mv‡W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AvUK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ivLvmn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	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e¨ZxZ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wWªj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Drill),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G·Uªv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MvW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Guard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),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d¨vwUM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	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Fatigue)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Ab¨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	(U)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wZi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¯‹vi|</a:t>
            </a:r>
            <a:endParaRPr lang="en-US" sz="2800" b="1" dirty="0">
              <a:latin typeface="Rabindric" pitchFamily="1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7023B3-6BFE-7C1E-55E5-F2F4ECFC62C4}"/>
              </a:ext>
            </a:extLst>
          </p:cNvPr>
          <p:cNvSpPr/>
          <p:nvPr/>
        </p:nvSpPr>
        <p:spPr>
          <a:xfrm>
            <a:off x="381000" y="381000"/>
            <a:ext cx="83820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m`‡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m¨i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kvw¯Í</a:t>
            </a:r>
            <a:endParaRPr lang="en-US" sz="3600" dirty="0">
              <a:latin typeface="SumeshwariMJ" pitchFamily="2" charset="0"/>
              <a:cs typeface="SumeshwariMJ" pitchFamily="2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A3401-1FE2-8E03-8993-7904D95FB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2" y="330782"/>
            <a:ext cx="851948" cy="8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4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7028B-BC74-E981-E5B7-B9809B2EA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A364-4EA4-E835-2220-C3D54FDD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EA6E1-FEAD-529C-F645-C3D91B4A25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305800" cy="5791200"/>
          </a:xfrm>
        </p:spPr>
        <p:txBody>
          <a:bodyPr>
            <a:normAutofit fontScale="25000" lnSpcReduction="2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n-US" sz="14400" b="1" dirty="0" err="1">
                <a:latin typeface="SutonnyMJ" pitchFamily="2" charset="0"/>
                <a:cs typeface="SutonnyMJ" pitchFamily="2" charset="0"/>
              </a:rPr>
              <a:t>EaŸ©Zb</a:t>
            </a:r>
            <a:r>
              <a:rPr lang="en-US" sz="1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400" b="1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14400" b="1" dirty="0">
                <a:latin typeface="SutonnyMJ" pitchFamily="2" charset="0"/>
                <a:cs typeface="SutonnyMJ" pitchFamily="2" charset="0"/>
              </a:rPr>
              <a:t> Ges </a:t>
            </a:r>
            <a:r>
              <a:rPr lang="en-US" sz="144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1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400" b="1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14400" b="1" dirty="0"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144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1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400" b="1" dirty="0" err="1">
                <a:latin typeface="SutonnyMJ" pitchFamily="2" charset="0"/>
                <a:cs typeface="SutonnyMJ" pitchFamily="2" charset="0"/>
              </a:rPr>
              <a:t>KZ©e</a:t>
            </a:r>
            <a:r>
              <a:rPr lang="en-US" sz="14400" b="1" dirty="0">
                <a:latin typeface="SutonnyMJ" pitchFamily="2" charset="0"/>
                <a:cs typeface="SutonnyMJ" pitchFamily="2" charset="0"/>
              </a:rPr>
              <a:t>¨</a:t>
            </a:r>
            <a:endParaRPr lang="en-US" sz="14400" dirty="0">
              <a:latin typeface="SumeshwariMJ" pitchFamily="2" charset="0"/>
              <a:cs typeface="SumeshwariMJ" pitchFamily="2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EaŸ©Zb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Ges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m`‡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m¨i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nB‡e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wb¤œiæc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11200" b="1" dirty="0">
                <a:latin typeface="SutonnyMJ" pitchFamily="2" charset="0"/>
                <a:cs typeface="SutonnyMJ" pitchFamily="2" charset="0"/>
              </a:rPr>
              <a:t>(K)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EaŸ©Zb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KZ…©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cÿ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KZ…©K AvBbm½Zfv‡e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Av‡`k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Awej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‡¤^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cÖwZcvjb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Kiv;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11200" b="1" dirty="0">
                <a:latin typeface="SutonnyMJ" pitchFamily="2" charset="0"/>
                <a:cs typeface="SutonnyMJ" pitchFamily="2" charset="0"/>
              </a:rPr>
              <a:t>(L) †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m¤úwËi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ÿYv‡eÿY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Ges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iÿv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Kiv;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11200" b="1" dirty="0">
                <a:latin typeface="SutonnyMJ" pitchFamily="2" charset="0"/>
                <a:cs typeface="SutonnyMJ" pitchFamily="2" charset="0"/>
              </a:rPr>
              <a:t>(M) †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PjvP‡j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evav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Kiv;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11200" b="1" dirty="0">
                <a:latin typeface="SutonnyMJ" pitchFamily="2" charset="0"/>
                <a:cs typeface="SutonnyMJ" pitchFamily="2" charset="0"/>
              </a:rPr>
              <a:t>(N) †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hvÎx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Ges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hvÎx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GjvKvi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AwaKZi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myiÿv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wbwðZK‡í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cywjk‡K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Kiv;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11200" b="1" dirty="0">
                <a:latin typeface="SutonnyMJ" pitchFamily="2" charset="0"/>
                <a:cs typeface="SutonnyMJ" pitchFamily="2" charset="0"/>
              </a:rPr>
              <a:t>(O)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Railway Act, 1890 (Act No. IX of 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1890 Gi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weavb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Kg©Pvixi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Awc©Z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¡,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cÖ‡hvR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Kiv;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11200" b="1" dirty="0">
                <a:latin typeface="SutonnyMJ" pitchFamily="2" charset="0"/>
                <a:cs typeface="SutonnyMJ" pitchFamily="2" charset="0"/>
              </a:rPr>
              <a:t>(P) †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GjvKvq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k„•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Ljv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iÿvi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Rb¨, †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ÿÎgZ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cÖ‡qvMKvix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k„•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Ljv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evwnbx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ms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¯’v Ges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cÖkvmb‡K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Kiv; Ges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11200" b="1" dirty="0">
                <a:latin typeface="SutonnyMJ" pitchFamily="2" charset="0"/>
                <a:cs typeface="SutonnyMJ" pitchFamily="2" charset="0"/>
              </a:rPr>
              <a:t>(Q)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KZ…©K,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Awc©Z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wkZ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Kiv</a:t>
            </a:r>
          </a:p>
          <a:p>
            <a:pPr marL="0">
              <a:spcBef>
                <a:spcPts val="0"/>
              </a:spcBef>
              <a:buNone/>
            </a:pPr>
            <a:endParaRPr lang="en-US" b="1" dirty="0">
              <a:latin typeface="Rabindric" pitchFamily="1" charset="0"/>
              <a:cs typeface="SutonnyMJ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463BE-6BB1-4198-27AF-0C3AA6E25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5" y="314273"/>
            <a:ext cx="78949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2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EE566-FC90-DF92-06C8-BCC749AD6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F439-284E-CD31-A265-FB094E7C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EDBBE-4A6C-A174-F711-7CC4002598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305800" cy="6477000"/>
          </a:xfrm>
        </p:spPr>
        <p:txBody>
          <a:bodyPr>
            <a:normAutofit fontScale="25000" lnSpcReduction="2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c‡ivqvbv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e¨ZxZ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Zjøvwk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MÖdZvi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Kwievi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>
                <a:latin typeface="SutonnyMJ" pitchFamily="2" charset="0"/>
                <a:cs typeface="SutonnyMJ" pitchFamily="2" charset="0"/>
              </a:rPr>
              <a:t>ÿgZv</a:t>
            </a:r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en-US" sz="4000" b="1" dirty="0">
              <a:latin typeface="SutonnyMJ" pitchFamily="2" charset="0"/>
              <a:cs typeface="SutonnyMJ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(1)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EaŸ©Zb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¨,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g¨vwR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‡÷ª‡Ui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Av‡`k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c‡ivqvbv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e¨ZxZ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wb¤œewY©Z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e¨w³‡K †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MÖdZvi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cvwi‡eb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`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8000" b="1" dirty="0">
              <a:latin typeface="SutonnyMJ" pitchFamily="2" charset="0"/>
              <a:cs typeface="SutonnyMJ" pitchFamily="2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  (K) †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m¤úwËi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6 (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Qq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gv‡mi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E‡aŸ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Kviv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`‡Ð `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Ðbxq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Aciv‡ai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mwnZ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D³ e¨w³i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mswkøóZv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iwnqv‡Q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ewjqv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hyw³m½Z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m‡›`n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nq;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  (L) hyw³m½Zfv‡e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wek¦vm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Kwievi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†h, †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Pzwi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ÿwZmva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Aciva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msNUb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Kwievi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D‡Ï‡k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¨ D³ e¨w³ †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mxgvbvi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AvZ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¥‡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Mvcb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Kwievi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cÖ¯ÍywZ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Kwi‡ZwQj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algn="just">
              <a:spcBef>
                <a:spcPts val="0"/>
              </a:spcBef>
              <a:buNone/>
            </a:pPr>
            <a:endParaRPr lang="en-US" sz="9600" b="1" dirty="0">
              <a:latin typeface="SutonnyMJ" pitchFamily="2" charset="0"/>
              <a:cs typeface="SutonnyMJ" pitchFamily="2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(2)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EaŸ©Zb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nvwej`vi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c`gh©v`vi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‡¤œ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b‡nb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m`‡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m¨i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wek¦vm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Kwievi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hyw³msMZ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†h, †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e¨w³ KZ©„K Dc-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aviv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(1) G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Aciva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msNwUZ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nBqv‡Q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nB‡Z‡Q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Ges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Zjøvwk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c‡ivqvbv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Kwievi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mg‡qi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Acivax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cjvqb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Aciv‡ai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AvjvgZ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bó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Zvnv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nB‡j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g¨vwR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‡÷ª‡Ui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Av‡`k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c‡ivqvbv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e¨ZxZ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Zvnv‡K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AvUK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Ges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ZrÿYvr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Zvnvi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†`n I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Zvnvi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vKv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gvjvgvj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Zjøvwk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cvwi‡eb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Ges D³ e¨w³‡K †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MÖdZvi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cvwi‡eb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9600" b="1" dirty="0">
                <a:latin typeface="SutonnyMJ" pitchFamily="2" charset="0"/>
                <a:cs typeface="SutonnyMJ" pitchFamily="2" charset="0"/>
              </a:rPr>
              <a:t>(3) GB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avivi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Zjøvwk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MÖdZv‡ii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, GB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weavbvejxi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mwnZ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Am½wZc~Y©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nIqv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mv‡c‡ÿ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Code of Criminal Procedure, 1898 (Act No. V of 1898) 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Gi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weavbmg~n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cÖ‡hvR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nB‡e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marL="0">
              <a:spcBef>
                <a:spcPts val="0"/>
              </a:spcBef>
              <a:buNone/>
            </a:pP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0">
              <a:spcBef>
                <a:spcPts val="0"/>
              </a:spcBef>
              <a:buNone/>
            </a:pPr>
            <a:endParaRPr lang="en-US" b="1" dirty="0">
              <a:latin typeface="Rabindric" pitchFamily="1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AF3A9-5AFA-2812-012D-C6C14344BBA4}"/>
              </a:ext>
            </a:extLst>
          </p:cNvPr>
          <p:cNvSpPr/>
          <p:nvPr/>
        </p:nvSpPr>
        <p:spPr>
          <a:xfrm>
            <a:off x="381000" y="3810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223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FABF6-96F4-005D-9298-EA36D172A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20A9-3B94-3429-BA16-9201462C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2442A-0CA2-3FB8-62B9-129F92A08B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3633" y="457200"/>
            <a:ext cx="8305800" cy="57150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MÖdZvi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cieZx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©µg</a:t>
            </a:r>
          </a:p>
          <a:p>
            <a:pPr marL="0" algn="ctr">
              <a:spcBef>
                <a:spcPts val="0"/>
              </a:spcBef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EaŸ©Zb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12 Gi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e¨w³‡K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MÖdZvi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D³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MÖdZviK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…Z e¨w³‡K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h_vkxN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ª m¤¢e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cywjk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wbKU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cywjk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vwK‡j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wbKUZg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vbvq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nvwRi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atin typeface="Rabindric" pitchFamily="1" charset="0"/>
              <a:cs typeface="SutonnyMJ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945E7-D4E3-4EBE-AFC2-AEC70D3A9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2" y="314272"/>
            <a:ext cx="880523" cy="82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1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17638"/>
            <a:ext cx="8153400" cy="53641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t-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Uªwbs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GKv‡Wwg,nvwjkni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PÆMÖvg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|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t 22 Rvbyqvwi,2026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wLªt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1400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|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cÖwkÿK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KgvÛ¨v›U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m`i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pPr marL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	      	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evwnbx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</a:p>
          <a:p>
            <a:pPr marL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	      	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wmAviwe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PÆMÖvg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>
              <a:buNone/>
            </a:pP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cÖwkÿbv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_©x t 27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wewmGm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cÖ‡KŠkjx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			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wewmGm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cwienb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evwbwR¨K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pPr marL="0">
              <a:spcBef>
                <a:spcPts val="0"/>
              </a:spcBef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	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38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atin typeface="SumeshwariMJ" pitchFamily="2" charset="0"/>
                <a:cs typeface="SumeshwariMJ" pitchFamily="2" charset="0"/>
              </a:rPr>
              <a:t>‡</a:t>
            </a:r>
            <a:r>
              <a:rPr lang="en-US" sz="6600" b="1" dirty="0" err="1">
                <a:latin typeface="SumeshwariMJ" pitchFamily="2" charset="0"/>
                <a:cs typeface="SumeshwariMJ" pitchFamily="2" charset="0"/>
              </a:rPr>
              <a:t>gŠwjK</a:t>
            </a:r>
            <a:r>
              <a:rPr lang="en-US" sz="6600" b="1" dirty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6600" b="1" dirty="0" err="1">
                <a:latin typeface="SumeshwariMJ" pitchFamily="2" charset="0"/>
                <a:cs typeface="SumeshwariMJ" pitchFamily="2" charset="0"/>
              </a:rPr>
              <a:t>cÖwkÿY</a:t>
            </a:r>
            <a:endParaRPr lang="en-US" sz="6600" dirty="0">
              <a:latin typeface="SumeshwariMJ" pitchFamily="2" charset="0"/>
              <a:cs typeface="SumeshwariMJ" pitchFamily="2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1103-9C00-93EF-82B4-245B1EED8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BE4B-1298-2B82-CD12-CF1AAE9A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AA32-0EFC-1EDE-6B28-C9AEDB3DD2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305800" cy="57150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EaŸ©Zb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m`m¨M‡Yi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KZ©e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cvjb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EaŸ©Zb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Ges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¨, GB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D‡Ïk¨c~iY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K‡í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mve©ÿwYK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KZ©e¨iZ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ewjqv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MY¨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Ges †h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‡`k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ijI‡qi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As‡k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cvj‡b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_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vwK‡eb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marL="182880" indent="-4572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EaŸ©Zb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GB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¡,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ÿgZvI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KZ©e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e¨ZxZ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Ab¨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Kv‡h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wb‡R‡K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wbhy³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cvwi‡eb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algn="just">
              <a:spcBef>
                <a:spcPts val="0"/>
              </a:spcBef>
              <a:buNone/>
            </a:pPr>
            <a:endParaRPr lang="en-US" sz="3200" b="1" dirty="0">
              <a:latin typeface="Rabindric" pitchFamily="1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BDAFE2-B8B9-9F0E-5A9E-817F0815912F}"/>
              </a:ext>
            </a:extLst>
          </p:cNvPr>
          <p:cNvSpPr/>
          <p:nvPr/>
        </p:nvSpPr>
        <p:spPr>
          <a:xfrm>
            <a:off x="381000" y="381000"/>
            <a:ext cx="8382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dirty="0">
              <a:latin typeface="SumeshwariMJ" pitchFamily="2" charset="0"/>
              <a:cs typeface="SumeshwariMJ" pitchFamily="2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63116-076D-6369-76E0-7FD86E837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78949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7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6F07B-3C27-A2E8-D667-DFD669D8A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1AFB9-A219-EF2E-98CC-7FD4A274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450BD-6D2F-85FD-5A84-33ABC42AE19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305800" cy="5638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A¯¿ I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Mvjveviæ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enb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marL="0" algn="ctr">
              <a:spcBef>
                <a:spcPts val="0"/>
              </a:spcBef>
              <a:buNone/>
            </a:pPr>
            <a:endParaRPr lang="en-US" sz="18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KZ©„K,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‡`©k 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Av‡ivwcZ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mv‡c‡ÿ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wewa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m`m¨MY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A¯¿ I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Mvjveviæ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enb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I A¯¿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mn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KZ©e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cvwi‡eb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atin typeface="Rabindric" pitchFamily="1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A258D-CD78-3386-8F41-56AAAEABCDB1}"/>
              </a:ext>
            </a:extLst>
          </p:cNvPr>
          <p:cNvSpPr/>
          <p:nvPr/>
        </p:nvSpPr>
        <p:spPr>
          <a:xfrm>
            <a:off x="381000" y="381000"/>
            <a:ext cx="8382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dirty="0">
              <a:latin typeface="SumeshwariMJ" pitchFamily="2" charset="0"/>
              <a:cs typeface="SumeshwariMJ" pitchFamily="2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A7FFD-F357-2432-041C-E9F50C867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2" y="314273"/>
            <a:ext cx="78949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75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57E89-B7E7-0174-7815-ACE87E46C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1E45-100A-579E-0E71-9FF46323E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3C356-D7C5-8032-DDF5-BB08AF8612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305800" cy="5638800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-¯^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Kg©Kv‡Ð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mxgve×Zv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EaŸ©Zb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Ges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m`m¨MY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Ab¨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AvB‡b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hvnv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wKQzB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vKzK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†UªW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BDwbqb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kÖwgK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BDwbqb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†kÖwYfz³ †UªW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BDwbqb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kÖwgK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BDwbqb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Dnvi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cvwi‡eb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Dnvi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mwnZ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cÖKv‡ii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mskÖe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ivwL‡Z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cvwi‡eb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B‡jKUªwbK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wgwWqv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msev`cÎ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cÖKvkbvq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`,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cy¯ÍK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wPwV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Ab¨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wjj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cÖKv‡k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mn‡hvwMZv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Kwievi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Ab¨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D‡Ï‡k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msMV‡bi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wgwQj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mgv‡ek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mfvq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e³e¨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A‡b¨i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KivBevi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D‡`¨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_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†h,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Pxd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KgvÛ¨v›U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ZrKZ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©„K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ÿgZvcÖvß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c~e©vby‡gv`b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mv‡c‡ÿ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ckv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¯^v‡_©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ckvRxex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msN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msMV‡bi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Ges Dc-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(L) G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cvwi‡eb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atin typeface="Rabindric" pitchFamily="1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0436E4-877E-CA44-8CAF-23632B18D3FE}"/>
              </a:ext>
            </a:extLst>
          </p:cNvPr>
          <p:cNvSpPr/>
          <p:nvPr/>
        </p:nvSpPr>
        <p:spPr>
          <a:xfrm>
            <a:off x="381000" y="381000"/>
            <a:ext cx="8382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dirty="0">
              <a:latin typeface="SumeshwariMJ" pitchFamily="2" charset="0"/>
              <a:cs typeface="SumeshwariMJ" pitchFamily="2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112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09D9-36B2-6495-ADAE-C4119C73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CCEA-51C9-5E65-D345-0C0671CC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9C018-2075-9CE6-D917-A58AD0CD23C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305800" cy="5638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SutonnyMJ" pitchFamily="2" charset="0"/>
              <a:cs typeface="SutonnyMJ" pitchFamily="2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mij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wek¦v‡m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K…Z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KvRKg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iÿY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;</a:t>
            </a:r>
          </a:p>
          <a:p>
            <a:pPr algn="r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2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mij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wek¦v‡m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K…Z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KvRK‡g©i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e¨w³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ÿwZMÖ¯Í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Zvnvi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ÿwZMÖ¯Í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nBevi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vebv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vwK‡j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Z¾b¨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EaŸ©Zb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m`‡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m¨i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weiæ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‡×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Iqvbx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dŠR`vix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gvgjv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Ab¨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AvBbMZ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Kiv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hvB‡e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atin typeface="Rabindric" pitchFamily="1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F05305-7B69-3D2E-075A-613FEC2A8354}"/>
              </a:ext>
            </a:extLst>
          </p:cNvPr>
          <p:cNvSpPr/>
          <p:nvPr/>
        </p:nvSpPr>
        <p:spPr>
          <a:xfrm>
            <a:off x="381000" y="381000"/>
            <a:ext cx="8382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dirty="0">
              <a:latin typeface="SumeshwariMJ" pitchFamily="2" charset="0"/>
              <a:cs typeface="SumeshwariMJ" pitchFamily="2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CCD34-406E-E3F5-B3F7-49D804B8D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611"/>
            <a:ext cx="78949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12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583A5-534B-E4B0-3ECB-2B80CBCD1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0503-E038-4921-5DA6-9E21DBD2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C804-EC0D-0670-9AEC-022300FFB2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842664"/>
            <a:ext cx="8305800" cy="532953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SutonnyMJ" pitchFamily="2" charset="0"/>
              <a:cs typeface="SutonnyMJ" pitchFamily="2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A‰ea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Lj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D×vi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2016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A‰ea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Lj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D×vi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2016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AwfwnZ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Railway Property (Unlawful Possession) Ordinance, 1979 (Ordinance No. XVII Of 1979)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A‡_©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cÖkvm‡bi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gvwjKvbvaxb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wR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¤§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AwaKv‡i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gvjvgvj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A_©,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g~j¨evb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RvgvbZ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cÖvwY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AšÍfz©³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3EFDEB-2633-9AE3-92B6-D798D8B50FCF}"/>
              </a:ext>
            </a:extLst>
          </p:cNvPr>
          <p:cNvSpPr/>
          <p:nvPr/>
        </p:nvSpPr>
        <p:spPr>
          <a:xfrm>
            <a:off x="381000" y="381000"/>
            <a:ext cx="8382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dirty="0">
              <a:latin typeface="SumeshwariMJ" pitchFamily="2" charset="0"/>
              <a:cs typeface="SumeshwariMJ" pitchFamily="2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5B63F-CB6F-9094-65F0-67002EADB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611"/>
            <a:ext cx="78949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63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50579-347F-A97A-4625-61EB0D9E5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00A5-23FC-E46C-0E17-C7BEC6DF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E5E4C-87C5-BAC0-28AB-B657FE9EB4E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842664"/>
            <a:ext cx="8305800" cy="532953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SutonnyMJ" pitchFamily="2" charset="0"/>
              <a:cs typeface="SutonnyMJ" pitchFamily="2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Pzwi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A‰ea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Lj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BZ¨vw`i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`Ð ;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e¨w³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Pzwi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A‰eafv‡e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Lj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ivwL‡j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Dnv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Aciva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Ges Z¾b¨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AbwaK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7 (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ermi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mkÖg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Kviv`Ð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A_©`Ð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Dfq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`‡Ð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wÐZ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Aciva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msNU‡b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mnvqZvKvixi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`Ð ;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e¨w³ GB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Aciva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msNU‡b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AbwaK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5 (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cuvP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ermi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mkÖg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Kviv`Ð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A_©`Ð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Dfq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`‡Ð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wÐZ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atin typeface="Rabindric" pitchFamily="1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182BC-878F-AD19-EA2C-D39E0ACDE9AE}"/>
              </a:ext>
            </a:extLst>
          </p:cNvPr>
          <p:cNvSpPr/>
          <p:nvPr/>
        </p:nvSpPr>
        <p:spPr>
          <a:xfrm>
            <a:off x="381000" y="381000"/>
            <a:ext cx="8382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dirty="0">
              <a:latin typeface="SumeshwariMJ" pitchFamily="2" charset="0"/>
              <a:cs typeface="SumeshwariMJ" pitchFamily="2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42B69-38C9-0AF2-1A68-9AA414EE1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7311"/>
            <a:ext cx="838200" cy="7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23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5BD48-1EBF-824A-F1AA-CC0415BD0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F360-E11C-CE2A-9F1B-A11551F0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35BDE-71E4-540B-D24E-134026A32A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842664"/>
            <a:ext cx="8305800" cy="5329535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Aciv‡ai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Avgj‡hvM¨Zv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Aciva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Avgj‡hvM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congnizable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c‡ivqvbvq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MÖdZv‡ii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m`‡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m¨i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wbKU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cÖZxqgvb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 †h,†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e¨w³ GB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Aciv‡a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RwoZ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iwnqv‡Qb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Zvnv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D³ e¨w³‡K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c‡ivqvbvq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MÖdZvi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cvwi‡eb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mve-BÝ‡c±i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c`gh©v`vi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‡¤œ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Dc-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(1) Gi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e¨w³‡K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MÖdZvi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AbwZwej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‡¤^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Zvnv‡K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wbKUeZx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wbKU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nvwRi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D8930-47D6-5609-68CF-C814EEFD7779}"/>
              </a:ext>
            </a:extLst>
          </p:cNvPr>
          <p:cNvSpPr/>
          <p:nvPr/>
        </p:nvSpPr>
        <p:spPr>
          <a:xfrm>
            <a:off x="381000" y="381000"/>
            <a:ext cx="8382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dirty="0">
              <a:latin typeface="SumeshwariMJ" pitchFamily="2" charset="0"/>
              <a:cs typeface="SumeshwariMJ" pitchFamily="2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69CB2-0F5E-0FD5-6A8D-9263B1497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611"/>
            <a:ext cx="78949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26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E359C-2409-6113-FDFF-706D7AB94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02B6-BDFB-0A7F-56E8-0A8BDAC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F236E-15C7-B484-08C1-5D524C8D03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53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Rvwii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;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Z`šÍ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©µ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gcwiPvjbvi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D‡Ï‡k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e¨w³i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mvÿ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wjj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vwLj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e¨w³i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Dcw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wZi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D³iæc e¨w³i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Rvwi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cvwi‡eb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Dc-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(1) Gi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cÖvwßi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mswkøó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e¨w³ e¨w³MZfv‡e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ÿgZvcÖvß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cÖwZwbwai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mg‡b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DwjøwLZ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m¤§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y‡L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nvwRi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A747CA-56D0-C168-72D9-6A028C7260C2}"/>
              </a:ext>
            </a:extLst>
          </p:cNvPr>
          <p:cNvSpPr/>
          <p:nvPr/>
        </p:nvSpPr>
        <p:spPr>
          <a:xfrm>
            <a:off x="381000" y="381000"/>
            <a:ext cx="8382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dirty="0">
              <a:latin typeface="SumeshwariMJ" pitchFamily="2" charset="0"/>
              <a:cs typeface="SumeshwariMJ" pitchFamily="2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F3C4BD-0D41-10A3-DC19-2BB530076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838200" cy="7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24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43CA0-E6F7-8B6A-C751-A57464D58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8DBA-574D-1960-96DC-37326895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736A-69E2-4336-53D7-5865E12AAB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305800" cy="541020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Zjøvwk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`;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PzwiK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A‰eafv‡e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AwR©Z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Rgv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wewµi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Rb¨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nB‡Z‡Q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ewjqv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wek¦vm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Kwievi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vwK‡j,wZwb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mswkøó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Av`vj‡Zi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wbKU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D³ ¯’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Zjøvwk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Kwievi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Rb¨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Av‡e`b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Dc-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(1) Gi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Av‡e`b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cÖvwßi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Av`vjZ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xq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we‡ePbvq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Kg©KZ©v‡K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c‡ivqvbvi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wb¤œ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ewY©Zfv‡e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Zjøvwki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Av‡`k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cvwi‡eb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	(K) D³ ¯’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cÖ‡e‡ki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Kwievi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	(L)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c‡ivqvbvq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Zjøvwk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Kwievi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	(M)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PzwiK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A‰eafv‡e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AwR©Z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LjK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…Z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m¤úwËi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Lj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	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Kwievi;Ges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	(N) D³iæc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Av`vj‡Zi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wbKU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mvc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`© Kiv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	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NuUbv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¯’‡j D³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gvjvgvj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cÖnivi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Ab¨ †h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 	¯’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D³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gvjvgv‡ji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ndvRZKiY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avivi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Zjøvwki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of Criminal Procedure, 1898 (Act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No.V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3100" b="1" dirty="0">
                <a:latin typeface="SutonnyMJ" pitchFamily="2" charset="0"/>
                <a:cs typeface="SutonnyMJ" pitchFamily="2" charset="0"/>
              </a:rPr>
              <a:t>1898)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Zjøvwki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weavbmg~n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cÖ‡hvR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213014-FBDD-FE79-8ADA-FCA6F04F74F1}"/>
              </a:ext>
            </a:extLst>
          </p:cNvPr>
          <p:cNvSpPr/>
          <p:nvPr/>
        </p:nvSpPr>
        <p:spPr>
          <a:xfrm>
            <a:off x="381000" y="381000"/>
            <a:ext cx="8382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dirty="0">
              <a:latin typeface="SumeshwariMJ" pitchFamily="2" charset="0"/>
              <a:cs typeface="SumeshwariMJ" pitchFamily="2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206F0-74FB-32F2-5837-580E79D47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611"/>
            <a:ext cx="78949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19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D8436-1D4B-ABCA-B8BF-EE4156ADB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263C-C278-D91A-93A1-F0017E13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45B82-4055-87E2-589E-DE7C199F50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305800" cy="39624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Aciv‡ai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mwnZ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mswkøó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e¯Íy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hš¿cvwZ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hvbevnb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BZ¨vw`i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ev‡Rqvwß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Aciva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msNU‡b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e¯Íy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hš¿cvwZ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cÖvwY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Mvwo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hvbevnb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ev‡Rqvß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Kiv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hvB‡e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Ges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Dnv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ewjqv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MY¨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nB‡e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41FEB0-10FB-0000-C92C-58A5AC11E22A}"/>
              </a:ext>
            </a:extLst>
          </p:cNvPr>
          <p:cNvSpPr/>
          <p:nvPr/>
        </p:nvSpPr>
        <p:spPr>
          <a:xfrm>
            <a:off x="381000" y="381000"/>
            <a:ext cx="8382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dirty="0">
              <a:latin typeface="SumeshwariMJ" pitchFamily="2" charset="0"/>
              <a:cs typeface="SumeshwariMJ" pitchFamily="2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2D30A-D0D2-DA15-1C0A-3D53894DC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611"/>
            <a:ext cx="78949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4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FC33F-AC26-0604-360E-46A8B384F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47A69-A8AD-8B5F-479F-55F6C31A9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0"/>
            <a:ext cx="8080248" cy="1447800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/>
              <a:t>	</a:t>
            </a:r>
            <a:r>
              <a:rPr lang="ar-AE" sz="3200" b="0" dirty="0"/>
              <a:t>بِسْمِ اللَّهِ الرَّحْمَنِ الرَّحِيمِ</a:t>
            </a:r>
            <a:br>
              <a:rPr lang="en-US" sz="2400" b="0" dirty="0"/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FB03-0A3F-1F1F-2E84-8F09E4434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2286000" y="6374921"/>
            <a:ext cx="6172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768B8-3EED-0CEB-5613-CA25BDB28855}"/>
              </a:ext>
            </a:extLst>
          </p:cNvPr>
          <p:cNvSpPr/>
          <p:nvPr/>
        </p:nvSpPr>
        <p:spPr>
          <a:xfrm>
            <a:off x="304800" y="766732"/>
            <a:ext cx="8610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>
              <a:latin typeface="SutonnyMJ" pitchFamily="2" charset="0"/>
            </a:endParaRPr>
          </a:p>
          <a:p>
            <a:pPr algn="just"/>
            <a:endParaRPr lang="en-US" sz="2800" dirty="0">
              <a:latin typeface="SutonnyMJ" pitchFamily="2" charset="0"/>
            </a:endParaRPr>
          </a:p>
          <a:p>
            <a:pPr algn="just"/>
            <a:r>
              <a:rPr lang="en-CA" sz="3200" dirty="0">
                <a:latin typeface="SutonnyMJ" pitchFamily="2" charset="0"/>
                <a:cs typeface="SutonnyMJ" pitchFamily="2" charset="0"/>
              </a:rPr>
              <a:t>‡n 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gywgbMY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Zvgiv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b¨v‡qi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 `„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pfv‡e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cÖwZwôZ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v‡Kv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 Ges 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Avjøvni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mš‘wói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 Rb¨ ¯^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vÿ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¨ `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vI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hw`I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Zvgv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wb‡R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AvZ¡xq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R‡bi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CA" sz="3200" dirty="0" err="1">
                <a:latin typeface="SutonnyMJ" pitchFamily="2" charset="0"/>
                <a:cs typeface="SutonnyMJ" pitchFamily="2" charset="0"/>
              </a:rPr>
              <a:t>weiæ</a:t>
            </a:r>
            <a:r>
              <a:rPr lang="en-CA" sz="3200" dirty="0">
                <a:latin typeface="SutonnyMJ" pitchFamily="2" charset="0"/>
                <a:cs typeface="SutonnyMJ" pitchFamily="2" charset="0"/>
              </a:rPr>
              <a:t>‡× nq.</a:t>
            </a:r>
          </a:p>
          <a:p>
            <a:pPr algn="just"/>
            <a:r>
              <a:rPr lang="en-CA" sz="3200" dirty="0">
                <a:latin typeface="SutonnyMJ" pitchFamily="2" charset="0"/>
                <a:cs typeface="SutonnyMJ" pitchFamily="2" charset="0"/>
              </a:rPr>
              <a:t>			- </a:t>
            </a:r>
            <a:r>
              <a:rPr lang="en-US" sz="3200" b="1" dirty="0" err="1">
                <a:latin typeface="SutonnyMJ" pitchFamily="2" charset="0"/>
              </a:rPr>
              <a:t>Avb-wbmv</a:t>
            </a:r>
            <a:r>
              <a:rPr lang="en-US" sz="3200" b="1" dirty="0">
                <a:latin typeface="SutonnyMJ" pitchFamily="2" charset="0"/>
              </a:rPr>
              <a:t> (AvqvZ-135)</a:t>
            </a:r>
            <a:r>
              <a:rPr lang="as-IN" sz="3200" dirty="0"/>
              <a:t>,</a:t>
            </a:r>
            <a:endParaRPr lang="en-US" sz="3200" dirty="0"/>
          </a:p>
          <a:p>
            <a:pPr algn="just"/>
            <a:r>
              <a:rPr lang="en-CA" sz="3200" dirty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32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311225"/>
      </p:ext>
    </p:extLst>
  </p:cSld>
  <p:clrMapOvr>
    <a:masterClrMapping/>
  </p:clrMapOvr>
  <p:transition spd="slow">
    <p:dissolve/>
    <p:sndAc>
      <p:stSnd>
        <p:snd r:embed="rId3" name="chimes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38AD6-1E1A-003A-B789-0F083ACDA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77C7-1E2F-C591-A3BA-016FB998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F0379-6A15-2283-1770-6EB54574CC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458200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99A6CA-CA9B-C748-0B76-A87640681973}"/>
              </a:ext>
            </a:extLst>
          </p:cNvPr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 Work Brings Great Reward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0AD135-6094-D38F-856E-53690DA9CEA2}"/>
              </a:ext>
            </a:extLst>
          </p:cNvPr>
          <p:cNvSpPr/>
          <p:nvPr/>
        </p:nvSpPr>
        <p:spPr>
          <a:xfrm>
            <a:off x="1716090" y="2967335"/>
            <a:ext cx="697071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8000" dirty="0">
              <a:latin typeface="SutonnyEMJ" pitchFamily="2" charset="0"/>
            </a:endParaRP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26CE5-591F-0DC6-EF44-98C20BEC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7086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67179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458200" cy="55626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3000" b="1" dirty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81000"/>
            <a:ext cx="838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cÖkœ‡Ëvi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ce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6090" y="2967335"/>
            <a:ext cx="697071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8000" dirty="0">
              <a:latin typeface="SutonnyEMJ" pitchFamily="2" charset="0"/>
            </a:endParaRP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981200"/>
            <a:ext cx="85344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239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EF498-176A-7225-0D2E-3C5C251F33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611"/>
            <a:ext cx="1066380" cy="10036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953DF-C3CD-5F7F-22B6-2AE59DD8D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38EAD-49BD-7A7A-1D7C-6B604E23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AC0B4-250C-51A5-95D7-4A63F176D6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305800" cy="4754562"/>
          </a:xfrm>
        </p:spPr>
        <p:txBody>
          <a:bodyPr>
            <a:normAutofit/>
          </a:bodyPr>
          <a:lstStyle/>
          <a:p>
            <a:pPr marL="297180" indent="-5715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BwZnvm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cwiwPwZ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297180" indent="-5715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evwnbx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2016</a:t>
            </a:r>
          </a:p>
          <a:p>
            <a:pPr marL="297180" indent="-5715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A‰ea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Lj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D×vi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2016</a:t>
            </a:r>
          </a:p>
          <a:p>
            <a:pPr marL="297180" indent="-5715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cÖkœ‡Ëvi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</a:t>
            </a:r>
          </a:p>
          <a:p>
            <a:pPr marL="297180" indent="-5715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wewea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297180" indent="-5715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KzBR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0">
              <a:spcBef>
                <a:spcPts val="0"/>
              </a:spcBef>
              <a:buNone/>
            </a:pPr>
            <a:endParaRPr lang="en-US" b="1" dirty="0">
              <a:latin typeface="Rabindric" pitchFamily="1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8A3688-FB70-FE0F-95B5-151ABC66DC65}"/>
              </a:ext>
            </a:extLst>
          </p:cNvPr>
          <p:cNvSpPr/>
          <p:nvPr/>
        </p:nvSpPr>
        <p:spPr>
          <a:xfrm>
            <a:off x="381000" y="38100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atin typeface="SumeshwariMJ" pitchFamily="2" charset="0"/>
                <a:cs typeface="SumeshwariMJ" pitchFamily="2" charset="0"/>
              </a:rPr>
              <a:t>‡</a:t>
            </a:r>
            <a:r>
              <a:rPr lang="en-US" sz="5400" b="1" dirty="0" err="1">
                <a:latin typeface="SumeshwariMJ" pitchFamily="2" charset="0"/>
                <a:cs typeface="SumeshwariMJ" pitchFamily="2" charset="0"/>
              </a:rPr>
              <a:t>gŠwjK</a:t>
            </a:r>
            <a:r>
              <a:rPr lang="en-US" sz="5400" b="1" dirty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5400" b="1" dirty="0" err="1">
                <a:latin typeface="SumeshwariMJ" pitchFamily="2" charset="0"/>
                <a:cs typeface="SumeshwariMJ" pitchFamily="2" charset="0"/>
              </a:rPr>
              <a:t>cÖwkÿY</a:t>
            </a:r>
            <a:endParaRPr lang="en-US" sz="4000" dirty="0">
              <a:latin typeface="SumeshwariMJ" pitchFamily="2" charset="0"/>
              <a:cs typeface="SumeshwariMJ" pitchFamily="2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BBB25-ACD5-FDD8-E5B9-DDC3A6C1F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1263353" cy="118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2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48F67-171C-306E-0E55-3CF383637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612BD-5B30-5340-2461-D3D90AB3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7BD9E-DF7A-9A5E-8A03-9668308CA9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305800" cy="5943600"/>
          </a:xfrm>
        </p:spPr>
        <p:txBody>
          <a:bodyPr>
            <a:normAutofit fontScale="85000" lnSpcReduction="20000"/>
          </a:bodyPr>
          <a:lstStyle/>
          <a:p>
            <a:pPr marL="0" algn="ctr">
              <a:spcBef>
                <a:spcPts val="0"/>
              </a:spcBef>
              <a:buNone/>
            </a:pP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BwZnvm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cwiwPwZ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0" algn="ctr">
              <a:spcBef>
                <a:spcPts val="0"/>
              </a:spcBef>
              <a:buNone/>
            </a:pP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1976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as-IN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evwnbx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AviGbwe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) Aa¨v‡`k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Rvwi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ÕIqvP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IqvW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cwiewZ©Z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as-IN" sz="36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as-IN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evwnbx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AviGbwe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Pxd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mycvwib‡U‡Û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‡›Ui c‡`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bvgKiY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Kiv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Pxd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KgvÛ¨v›U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wWAvBwR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cywjk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AviGbweÕi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wPd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KgvÛ¨v›U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I `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Ki‡Zb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AviGbwe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cywjk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iÄ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c…_K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as-IN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gnv-cwiPvjK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‡`k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Aax‡b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s-IN" sz="3600" b="1" dirty="0">
                <a:latin typeface="SutonnyMJ" pitchFamily="2" charset="0"/>
                <a:cs typeface="SutonnyMJ" pitchFamily="2" charset="0"/>
              </a:rPr>
              <a:t>2016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ijI‡q</a:t>
            </a:r>
            <a:r>
              <a:rPr lang="as-IN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evwnbx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1976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Aa¨v‡`k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evwZj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Kiv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  <a:endParaRPr lang="en-US" b="1" dirty="0">
              <a:latin typeface="Rabindric" pitchFamily="1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80D531-BF3F-346B-C1CC-7AA7977928FC}"/>
              </a:ext>
            </a:extLst>
          </p:cNvPr>
          <p:cNvSpPr/>
          <p:nvPr/>
        </p:nvSpPr>
        <p:spPr>
          <a:xfrm>
            <a:off x="381000" y="3810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5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4533D-40D1-5C0D-A344-E27900D76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896AC-35C8-0582-9668-E9026A52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7C174-C7FA-CC3A-6249-D43613F299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305800" cy="59436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n-US" sz="4000" b="1" dirty="0">
                <a:latin typeface="ChandrabatiMJ" pitchFamily="2" charset="0"/>
                <a:cs typeface="ChandrabatiMJ" pitchFamily="2" charset="0"/>
              </a:rPr>
              <a:t>†</a:t>
            </a:r>
            <a:r>
              <a:rPr lang="en-US" sz="4000" b="1" dirty="0" err="1">
                <a:latin typeface="ChandrabatiMJ" pitchFamily="2" charset="0"/>
                <a:cs typeface="ChandrabatiMJ" pitchFamily="2" charset="0"/>
              </a:rPr>
              <a:t>ijI‡q</a:t>
            </a:r>
            <a:r>
              <a:rPr lang="en-US" sz="4000" b="1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b="1" dirty="0" err="1">
                <a:latin typeface="ChandrabatiMJ" pitchFamily="2" charset="0"/>
                <a:cs typeface="ChandrabatiMJ" pitchFamily="2" charset="0"/>
              </a:rPr>
              <a:t>wbivcËv</a:t>
            </a:r>
            <a:r>
              <a:rPr lang="en-US" sz="4000" b="1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b="1" dirty="0" err="1">
                <a:latin typeface="ChandrabatiMJ" pitchFamily="2" charset="0"/>
                <a:cs typeface="ChandrabatiMJ" pitchFamily="2" charset="0"/>
              </a:rPr>
              <a:t>evwnbx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Protector of Bangladesh Railway Property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endParaRPr lang="en-US" sz="1800" b="1" dirty="0"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g‡Uv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m`v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mZK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Ó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j‡Mv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-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DEF4B-A4A6-AD17-615E-494AB2BECE8F}"/>
              </a:ext>
            </a:extLst>
          </p:cNvPr>
          <p:cNvSpPr/>
          <p:nvPr/>
        </p:nvSpPr>
        <p:spPr>
          <a:xfrm>
            <a:off x="381000" y="3810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0FE420-B5C4-B0AC-C03E-C97B38B25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62200"/>
            <a:ext cx="35623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2C4B2-A2E7-3F70-D593-14794B35B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EC4D2-D5E7-17EF-B77A-02030479E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3D704-043A-28C7-3AB9-3FA124D6D5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305800" cy="59436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n-US" sz="4000" b="1" dirty="0">
                <a:latin typeface="ChandrabatiMJ" pitchFamily="2" charset="0"/>
                <a:cs typeface="ChandrabatiMJ" pitchFamily="2" charset="0"/>
              </a:rPr>
              <a:t>†</a:t>
            </a:r>
            <a:r>
              <a:rPr lang="en-US" sz="4000" b="1" dirty="0" err="1">
                <a:latin typeface="ChandrabatiMJ" pitchFamily="2" charset="0"/>
                <a:cs typeface="ChandrabatiMJ" pitchFamily="2" charset="0"/>
              </a:rPr>
              <a:t>ijI‡q</a:t>
            </a:r>
            <a:r>
              <a:rPr lang="en-US" sz="4000" b="1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b="1" dirty="0" err="1">
                <a:latin typeface="ChandrabatiMJ" pitchFamily="2" charset="0"/>
                <a:cs typeface="ChandrabatiMJ" pitchFamily="2" charset="0"/>
              </a:rPr>
              <a:t>wbivcËv</a:t>
            </a:r>
            <a:r>
              <a:rPr lang="en-US" sz="4000" b="1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b="1" dirty="0" err="1">
                <a:latin typeface="ChandrabatiMJ" pitchFamily="2" charset="0"/>
                <a:cs typeface="ChandrabatiMJ" pitchFamily="2" charset="0"/>
              </a:rPr>
              <a:t>evwnbx</a:t>
            </a:r>
            <a:r>
              <a:rPr lang="en-US" sz="4000" b="1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b="1" dirty="0" err="1">
                <a:latin typeface="ChandrabatiMJ" pitchFamily="2" charset="0"/>
                <a:cs typeface="ChandrabatiMJ" pitchFamily="2" charset="0"/>
              </a:rPr>
              <a:t>cZvKvevnx</a:t>
            </a:r>
            <a:r>
              <a:rPr lang="en-US" sz="4000" b="1" dirty="0">
                <a:latin typeface="ChandrabatiMJ" pitchFamily="2" charset="0"/>
                <a:cs typeface="ChandrabatiMJ" pitchFamily="2" charset="0"/>
              </a:rPr>
              <a:t> `j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FFA040-5B4B-2C1E-8B96-2F3AE091CDB0}"/>
              </a:ext>
            </a:extLst>
          </p:cNvPr>
          <p:cNvSpPr/>
          <p:nvPr/>
        </p:nvSpPr>
        <p:spPr>
          <a:xfrm>
            <a:off x="381000" y="3810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97FBB8-BCEA-7BD4-094B-69764E0A8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6226"/>
            <a:ext cx="8077200" cy="538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8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46BC6-C5E3-BF5C-599B-10907D532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85B9-E90D-0CFF-A534-536407D6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5749B-C1D4-F18A-B349-328EEB7D9C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305800" cy="59436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n-US" sz="4000" b="1" dirty="0">
                <a:latin typeface="ChandrabatiMJ" pitchFamily="2" charset="0"/>
                <a:cs typeface="ChandrabatiMJ" pitchFamily="2" charset="0"/>
              </a:rPr>
              <a:t>†</a:t>
            </a:r>
            <a:r>
              <a:rPr lang="en-US" sz="4000" b="1" dirty="0" err="1">
                <a:latin typeface="ChandrabatiMJ" pitchFamily="2" charset="0"/>
                <a:cs typeface="ChandrabatiMJ" pitchFamily="2" charset="0"/>
              </a:rPr>
              <a:t>ijI‡q</a:t>
            </a:r>
            <a:r>
              <a:rPr lang="en-US" sz="4000" b="1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b="1" dirty="0" err="1">
                <a:latin typeface="ChandrabatiMJ" pitchFamily="2" charset="0"/>
                <a:cs typeface="ChandrabatiMJ" pitchFamily="2" charset="0"/>
              </a:rPr>
              <a:t>wbivcËv</a:t>
            </a:r>
            <a:r>
              <a:rPr lang="en-US" sz="4000" b="1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b="1" dirty="0" err="1">
                <a:latin typeface="ChandrabatiMJ" pitchFamily="2" charset="0"/>
                <a:cs typeface="ChandrabatiMJ" pitchFamily="2" charset="0"/>
              </a:rPr>
              <a:t>evwnbx</a:t>
            </a:r>
            <a:endParaRPr lang="en-US" sz="4000" b="1" dirty="0">
              <a:latin typeface="ChandrabatiMJ" pitchFamily="2" charset="0"/>
              <a:cs typeface="ChandrabatiMJ" pitchFamily="2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en-US" sz="4000" b="1" dirty="0" err="1">
                <a:latin typeface="ChandrabatiMJ" pitchFamily="2" charset="0"/>
                <a:cs typeface="ChandrabatiMJ" pitchFamily="2" charset="0"/>
              </a:rPr>
              <a:t>AM©v‡bvMÖvg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9B31E-9050-EE2C-CAE5-C99260FD27F4}"/>
              </a:ext>
            </a:extLst>
          </p:cNvPr>
          <p:cNvSpPr/>
          <p:nvPr/>
        </p:nvSpPr>
        <p:spPr>
          <a:xfrm>
            <a:off x="381000" y="3810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79570A9-3C5D-546A-4133-583B2976A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489360"/>
              </p:ext>
            </p:extLst>
          </p:nvPr>
        </p:nvGraphicFramePr>
        <p:xfrm>
          <a:off x="762000" y="838200"/>
          <a:ext cx="7848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FEED9478-9CDB-0296-97E5-757D1F403E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5" y="228600"/>
            <a:ext cx="1371600" cy="12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9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700CA-0BDD-0FAC-9966-744B6EA0B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F51A3-250D-5939-16D0-4624F31D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4176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1D172-6FB6-0B59-2137-65BB03CB326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305800" cy="59436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n-US" sz="4000" b="1" dirty="0">
                <a:latin typeface="ChandrabatiMJ" pitchFamily="2" charset="0"/>
                <a:cs typeface="ChandrabatiMJ" pitchFamily="2" charset="0"/>
              </a:rPr>
              <a:t>†</a:t>
            </a:r>
            <a:r>
              <a:rPr lang="en-US" sz="4000" b="1" dirty="0" err="1">
                <a:latin typeface="ChandrabatiMJ" pitchFamily="2" charset="0"/>
                <a:cs typeface="ChandrabatiMJ" pitchFamily="2" charset="0"/>
              </a:rPr>
              <a:t>ijI‡q</a:t>
            </a:r>
            <a:r>
              <a:rPr lang="en-US" sz="4000" b="1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b="1" dirty="0" err="1">
                <a:latin typeface="ChandrabatiMJ" pitchFamily="2" charset="0"/>
                <a:cs typeface="ChandrabatiMJ" pitchFamily="2" charset="0"/>
              </a:rPr>
              <a:t>wbivcËv</a:t>
            </a:r>
            <a:r>
              <a:rPr lang="en-US" sz="4000" b="1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b="1" dirty="0" err="1">
                <a:latin typeface="ChandrabatiMJ" pitchFamily="2" charset="0"/>
                <a:cs typeface="ChandrabatiMJ" pitchFamily="2" charset="0"/>
              </a:rPr>
              <a:t>evwnbx</a:t>
            </a:r>
            <a:endParaRPr lang="en-US" sz="4000" b="1" dirty="0">
              <a:latin typeface="ChandrabatiMJ" pitchFamily="2" charset="0"/>
              <a:cs typeface="ChandrabatiMJ" pitchFamily="2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en-US" sz="4000" b="1" dirty="0" err="1">
                <a:latin typeface="ChandrabatiMJ" pitchFamily="2" charset="0"/>
                <a:cs typeface="ChandrabatiMJ" pitchFamily="2" charset="0"/>
              </a:rPr>
              <a:t>AM©v‡bvMÖvg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ACBC4-3F95-7D59-CFF3-4193480F054E}"/>
              </a:ext>
            </a:extLst>
          </p:cNvPr>
          <p:cNvSpPr/>
          <p:nvPr/>
        </p:nvSpPr>
        <p:spPr>
          <a:xfrm>
            <a:off x="381000" y="3810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3C35C99-F385-E184-ACE8-4FFF13BCD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70533"/>
              </p:ext>
            </p:extLst>
          </p:nvPr>
        </p:nvGraphicFramePr>
        <p:xfrm>
          <a:off x="762000" y="1456730"/>
          <a:ext cx="7696200" cy="524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71E598F-4F3E-FCF4-0A8F-138DDC63C2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4424"/>
            <a:ext cx="1828800" cy="17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48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2622</TotalTime>
  <Words>4083</Words>
  <Application>Microsoft Office PowerPoint</Application>
  <PresentationFormat>On-screen Show (4:3)</PresentationFormat>
  <Paragraphs>288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Century Schoolbook</vt:lpstr>
      <vt:lpstr>ChandrabatiMJ</vt:lpstr>
      <vt:lpstr>Rabindric</vt:lpstr>
      <vt:lpstr>SumeshwariMJ</vt:lpstr>
      <vt:lpstr>SutonnyEMJ</vt:lpstr>
      <vt:lpstr>SutonnyMJ</vt:lpstr>
      <vt:lpstr>Times New Roman</vt:lpstr>
      <vt:lpstr>Wingdings</vt:lpstr>
      <vt:lpstr>Wingdings 2</vt:lpstr>
      <vt:lpstr>Oriel</vt:lpstr>
      <vt:lpstr> بِسْمِ اللَّهِ الرَّحْمَنِ الرَّحِيمِ </vt:lpstr>
      <vt:lpstr> </vt:lpstr>
      <vt:lpstr> بِسْمِ اللَّهِ الرَّحْمَنِ الرَّحِيمِ </vt:lpstr>
      <vt:lpstr> 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Aminur Rashid</dc:creator>
  <cp:lastModifiedBy>Mohiul Islam</cp:lastModifiedBy>
  <cp:revision>343</cp:revision>
  <dcterms:created xsi:type="dcterms:W3CDTF">2025-05-17T06:14:26Z</dcterms:created>
  <dcterms:modified xsi:type="dcterms:W3CDTF">2026-02-10T16:14:39Z</dcterms:modified>
</cp:coreProperties>
</file>