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258" r:id="rId2"/>
    <p:sldId id="259" r:id="rId3"/>
    <p:sldId id="260" r:id="rId4"/>
    <p:sldId id="305" r:id="rId5"/>
    <p:sldId id="265" r:id="rId6"/>
    <p:sldId id="264" r:id="rId7"/>
    <p:sldId id="309" r:id="rId8"/>
    <p:sldId id="297" r:id="rId9"/>
    <p:sldId id="283" r:id="rId10"/>
    <p:sldId id="298" r:id="rId11"/>
    <p:sldId id="300" r:id="rId12"/>
    <p:sldId id="302" r:id="rId13"/>
    <p:sldId id="285" r:id="rId14"/>
    <p:sldId id="311" r:id="rId15"/>
    <p:sldId id="262" r:id="rId16"/>
    <p:sldId id="263" r:id="rId17"/>
    <p:sldId id="319" r:id="rId18"/>
    <p:sldId id="320" r:id="rId19"/>
    <p:sldId id="321" r:id="rId20"/>
    <p:sldId id="313" r:id="rId21"/>
    <p:sldId id="314" r:id="rId22"/>
    <p:sldId id="317" r:id="rId23"/>
    <p:sldId id="308" r:id="rId24"/>
    <p:sldId id="318" r:id="rId25"/>
    <p:sldId id="261" r:id="rId26"/>
    <p:sldId id="266" r:id="rId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100" d="100"/>
          <a:sy n="100" d="100"/>
        </p:scale>
        <p:origin x="892" y="19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2T06:20:06.965"/>
    </inkml:context>
    <inkml:brush xml:id="br0">
      <inkml:brushProperty name="width" value="0.05" units="cm"/>
      <inkml:brushProperty name="height" value="0.05" units="cm"/>
      <inkml:brushProperty name="color" value="#E71224"/>
    </inkml:brush>
  </inkml:definitions>
  <inkml:trace contextRef="#ctx0" brushRef="#br0">0 0 24575,'5'0'0,"1"5"0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2T06:20:19.762"/>
    </inkml:context>
    <inkml:brush xml:id="br0">
      <inkml:brushProperty name="width" value="0.05" units="cm"/>
      <inkml:brushProperty name="height" value="0.05" units="cm"/>
      <inkml:brushProperty name="color" value="#E71224"/>
    </inkml:brush>
  </inkml:definitions>
  <inkml:trace contextRef="#ctx0" brushRef="#br0">1 1 24575,'5'0'0,"6"0"0,2 0-8191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2T06:20:20.113"/>
    </inkml:context>
    <inkml:brush xml:id="br0">
      <inkml:brushProperty name="width" value="0.05" units="cm"/>
      <inkml:brushProperty name="height" value="0.05" units="cm"/>
      <inkml:brushProperty name="color" value="#E71224"/>
    </inkml:brush>
  </inkml:definitions>
  <inkml:trace contextRef="#ctx0" brushRef="#br0">1 1 24575,'0'0'-8191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2T06:20:21.644"/>
    </inkml:context>
    <inkml:brush xml:id="br0">
      <inkml:brushProperty name="width" value="0.05" units="cm"/>
      <inkml:brushProperty name="height" value="0.05" units="cm"/>
      <inkml:brushProperty name="color" value="#E71224"/>
    </inkml:brush>
  </inkml:definitions>
  <inkml:trace contextRef="#ctx0" brushRef="#br0">0 29 24575,'0'-5'0,"0"-6"0,0-2-8191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2T06:19:11.030"/>
    </inkml:context>
    <inkml:brush xml:id="br0">
      <inkml:brushProperty name="width" value="0.05" units="cm"/>
      <inkml:brushProperty name="height" value="0.05" units="cm"/>
      <inkml:brushProperty name="color" value="#E71224"/>
    </inkml:brush>
  </inkml:definitions>
  <inkml:trace contextRef="#ctx0" brushRef="#br0">755 1 24575,'-1'4'0,"0"0"0,-1 1 0,0-1 0,0 0 0,0 0 0,-1 0 0,0 0 0,1 0 0,-1 0 0,0-1 0,-6 6 0,3-3 0,-7 6 0,11-11 0,0 1 0,0 0 0,0 0 0,1 0 0,-1 0 0,0 0 0,1 0 0,-3 4 0,-9 15 0,10-17 0,0 0 0,0 1 0,1-1 0,-1 1 0,-1 5 0,-29 62 0,28-60 0,0 0 0,-1 0 0,0-1 0,-11 15 0,15-24 0,0-1 0,-1 1 0,1 0 0,-1-1 0,1 1 0,-1-1 0,-4 2 0,6-2 0,0-1 0,0 1 0,1-1 0,-1 1 0,0-1 0,0 0 0,0 0 0,0 1 0,0-1 0,0 0 0,0 0 0,0 0 0,0 0 0,0 0 0,0 0 0,0 0 0,0 0 0,1-1 0,-1 1 0,0 0 0,0 0 0,0-1 0,0 1 0,0-1 0,0 1 0,0-1 0,1-2 0,0 0 0,1 1 0,-1-1 0,1 0 0,0 1 0,-1-1 0,1 1 0,1-1 0,-1 1 0,0 0 0,1-1 0,1-2 0,5-8 0,-2-2 0,-5 12 0,-4 8 0,-2 2 0,-5 9 0,0-1 0,-1 1 0,-1-2 0,0 1 0,-26 23 0,33-34 0,3-2 0,-1 1 0,1-1 0,-1 0 0,0-1 0,1 1 0,-1 0 0,0-1 0,0 1 0,0-1 0,0 0 0,0 0 0,0 0 0,-6 0 0,-7 1 0,10-2 0,0 0 0,1 1 0,-1 0 0,-10 4 0,13-4 0,1 0 0,0 0 0,0 1 0,0-1 0,0 1 0,0-1 0,0 1 0,0 0 0,0 0 0,0 0 0,1 0 0,-1 0 0,1 0 0,-2 4 0,-12 19 0,-1 0 0,-1 0 0,-1-2 0,-27 27 0,37-41 0,1 1 0,-12 19 0,15-22 0,0 0 0,-1 0 0,0 0 0,0 0 0,-1-1 0,1 0 0,-1 0 0,-9 6 0,9-7 0,0 1 0,0-1 0,1 1 0,-1 0 0,1 1 0,1-1 0,-1 1 0,1 0 0,1 0 0,-1 1 0,1-1 0,-3 11 0,2-7 0,3-9 0,0 0 0,0-1 0,0 1 0,-1 0 0,1 0 0,0-1 0,-1 1 0,1-1 0,-1 1 0,1-1 0,-1 0 0,0 0 0,0 0 0,1 0 0,-1 0 0,0 0 0,-2 1 0,3-2 0,0 0 0,1 0 0,-1 0 0,0 1 0,0-1 0,1 0 0,-1 0 0,0 0 0,0 0 0,1 0 0,-1-1 0,0 1 0,0 0 0,1 0 0,-1 0 0,0-1 0,1 1 0,-1 0 0,0-1 0,1 1 0,-1 0 0,0-1 0,1 1 0,-1-1 0,1 1 0,-1-1 0,1 1 0,-1-1 0,1 0 0,-1 1 0,1-1 0,0 0 0,-1 1 0,1-1 0,0 0 0,-1 1 0,1-1 0,0 0 0,0 1 0,0-1 0,0 0 0,0 0 0,0 1 0,0-1 0,0 0 0,0 0 0,0 1 0,0-2 0,-3-19 0,3 20 0,-1-1 0,1 1 0,-1 0 0,1-1 0,0 1 0,0 0 0,0-1 0,0 1 0,0 0 0,0-1 0,1-2 0,-1 3 0,1 1 0,0-1 0,-1 1 0,1-1 0,0 0 0,-1 1 0,1-1 0,0 1 0,0 0 0,0-1 0,-1 1 0,1 0 0,0-1 0,0 1 0,0 0 0,0 0 0,0 0 0,0 0 0,0 0 0,-1 0 0,1 0 0,0 0 0,0 0 0,1 0 0,1 0 0,0 0 0,-1 0 0,1 0 0,0 0 0,0-1 0,-1 1 0,1-1 0,0 0 0,-1 0 0,1 0 0,-1 0 0,1 0 0,2-3 0,-1 1 0,0-1 0,0 1 0,-1-1 0,0 0 0,1 0 0,3-7 0,38-57 0,-36 55 0,0 0 0,1 1 0,20-18 0,1-2 0,-22 21 0,1 1 0,0 1 0,1 0 0,0 0 0,0 1 0,1 0 0,13-6 0,-8 5 111,-12 8-80,-1-1 1,0-1-1,0 1 1,0 0-1,6-5 1,-9 5-130,1 1 0,-1-1 0,0 0 0,0 1 0,0-1 0,0 0 0,0 0 0,0 0 0,0 1 1,0-1-1,-1 0 0,1 0 0,-1 0 0,1 0 0,-1 0 0,0-3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2T06:19:18.246"/>
    </inkml:context>
    <inkml:brush xml:id="br0">
      <inkml:brushProperty name="width" value="0.05" units="cm"/>
      <inkml:brushProperty name="height" value="0.05" units="cm"/>
      <inkml:brushProperty name="color" value="#E71224"/>
    </inkml:brush>
  </inkml:definitions>
  <inkml:trace contextRef="#ctx0" brushRef="#br0">123 1 24575,'-1'4'0,"0"0"0,-1 1 0,1-1 0,-1 0 0,0 0 0,-1 0 0,1 0 0,-1 0 0,1-1 0,-1 1 0,-6 5 0,-6 8 0,-7 16 229,5-8-1026,-21 24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2T06:19:46.335"/>
    </inkml:context>
    <inkml:brush xml:id="br0">
      <inkml:brushProperty name="width" value="0.05" units="cm"/>
      <inkml:brushProperty name="height" value="0.05" units="cm"/>
      <inkml:brushProperty name="color" value="#E71224"/>
    </inkml:brush>
  </inkml:definitions>
  <inkml:trace contextRef="#ctx0" brushRef="#br0">1 1 24575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2T06:20:11.257"/>
    </inkml:context>
    <inkml:brush xml:id="br0">
      <inkml:brushProperty name="width" value="0.05" units="cm"/>
      <inkml:brushProperty name="height" value="0.05" units="cm"/>
      <inkml:brushProperty name="color" value="#E71224"/>
    </inkml:brush>
  </inkml:definitions>
  <inkml:trace contextRef="#ctx0" brushRef="#br0">1 1 24575,'0'0'-8191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2T06:20:11.882"/>
    </inkml:context>
    <inkml:brush xml:id="br0">
      <inkml:brushProperty name="width" value="0.05" units="cm"/>
      <inkml:brushProperty name="height" value="0.05" units="cm"/>
      <inkml:brushProperty name="color" value="#E71224"/>
    </inkml:brush>
  </inkml:definitions>
  <inkml:trace contextRef="#ctx0" brushRef="#br0">1 0 24575,'0'0'-8191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2T06:20:12.412"/>
    </inkml:context>
    <inkml:brush xml:id="br0">
      <inkml:brushProperty name="width" value="0.05" units="cm"/>
      <inkml:brushProperty name="height" value="0.05" units="cm"/>
      <inkml:brushProperty name="color" value="#E71224"/>
    </inkml:brush>
  </inkml:definitions>
  <inkml:trace contextRef="#ctx0" brushRef="#br0">0 0 24575,'0'5'0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2T06:20:12.944"/>
    </inkml:context>
    <inkml:brush xml:id="br0">
      <inkml:brushProperty name="width" value="0.05" units="cm"/>
      <inkml:brushProperty name="height" value="0.05" units="cm"/>
      <inkml:brushProperty name="color" value="#E71224"/>
    </inkml:brush>
  </inkml:definitions>
  <inkml:trace contextRef="#ctx0" brushRef="#br0">0 0 24575,'0'5'0,"5"2"0,6-1 0,2 4 0,-2-1-8191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2T06:20:13.354"/>
    </inkml:context>
    <inkml:brush xml:id="br0">
      <inkml:brushProperty name="width" value="0.05" units="cm"/>
      <inkml:brushProperty name="height" value="0.05" units="cm"/>
      <inkml:brushProperty name="color" value="#E71224"/>
    </inkml:brush>
  </inkml:definitions>
  <inkml:trace contextRef="#ctx0" brushRef="#br0">1 1 24575,'4'5'0,"7"6"0,2 2-8191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2T06:20:13.860"/>
    </inkml:context>
    <inkml:brush xml:id="br0">
      <inkml:brushProperty name="width" value="0.05" units="cm"/>
      <inkml:brushProperty name="height" value="0.05" units="cm"/>
      <inkml:brushProperty name="color" value="#E71224"/>
    </inkml:brush>
  </inkml:definitions>
  <inkml:trace contextRef="#ctx0" brushRef="#br0">0 0 24575,'0'0'-8191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2T06:20:14.661"/>
    </inkml:context>
    <inkml:brush xml:id="br0">
      <inkml:brushProperty name="width" value="0.05" units="cm"/>
      <inkml:brushProperty name="height" value="0.05" units="cm"/>
      <inkml:brushProperty name="color" value="#E71224"/>
    </inkml:brush>
  </inkml:definitions>
  <inkml:trace contextRef="#ctx0" brushRef="#br0">1 1 24575,'0'5'0,"4"1"0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02T06:20:19.374"/>
    </inkml:context>
    <inkml:brush xml:id="br0">
      <inkml:brushProperty name="width" value="0.05" units="cm"/>
      <inkml:brushProperty name="height" value="0.05" units="cm"/>
      <inkml:brushProperty name="color" value="#E71224"/>
    </inkml:brush>
  </inkml:definitions>
  <inkml:trace contextRef="#ctx0" brushRef="#br0">1 373 24575,'9'-10'0,"9"-13"0,11-17 0,9-16 0,4-9 0,-5-2 0,-10 5 0,-8 13-8191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E8D881-42C4-4635-B068-57129CB754FC}" type="datetimeFigureOut">
              <a:rPr lang="en-US" smtClean="0"/>
              <a:t>2/8/2026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3BBE04-F021-48FF-A9D8-8C896F9A6332}" type="slidenum">
              <a:rPr lang="en-US" smtClean="0"/>
              <a:t>‹#›</a:t>
            </a:fld>
            <a:endParaRPr lang="en-US"/>
          </a:p>
        </p:txBody>
      </p:sp>
    </p:spTree>
    <p:extLst>
      <p:ext uri="{BB962C8B-B14F-4D97-AF65-F5344CB8AC3E}">
        <p14:creationId xmlns:p14="http://schemas.microsoft.com/office/powerpoint/2010/main" val="21431784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0DD24C2-CCF3-4ACF-83B9-119173AE0599}" type="datetimeFigureOut">
              <a:rPr lang="en-US" smtClean="0"/>
              <a:t>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2A4FEE-620F-4356-B7ED-D0F178438D1D}" type="slidenum">
              <a:rPr lang="en-US" smtClean="0"/>
              <a:t>‹#›</a:t>
            </a:fld>
            <a:endParaRPr lang="en-US"/>
          </a:p>
        </p:txBody>
      </p:sp>
    </p:spTree>
    <p:extLst>
      <p:ext uri="{BB962C8B-B14F-4D97-AF65-F5344CB8AC3E}">
        <p14:creationId xmlns:p14="http://schemas.microsoft.com/office/powerpoint/2010/main" val="40031579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0DD24C2-CCF3-4ACF-83B9-119173AE0599}" type="datetimeFigureOut">
              <a:rPr lang="en-US" smtClean="0"/>
              <a:t>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2A4FEE-620F-4356-B7ED-D0F178438D1D}" type="slidenum">
              <a:rPr lang="en-US" smtClean="0"/>
              <a:t>‹#›</a:t>
            </a:fld>
            <a:endParaRPr lang="en-US"/>
          </a:p>
        </p:txBody>
      </p:sp>
    </p:spTree>
    <p:extLst>
      <p:ext uri="{BB962C8B-B14F-4D97-AF65-F5344CB8AC3E}">
        <p14:creationId xmlns:p14="http://schemas.microsoft.com/office/powerpoint/2010/main" val="26850583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0DD24C2-CCF3-4ACF-83B9-119173AE0599}" type="datetimeFigureOut">
              <a:rPr lang="en-US" smtClean="0"/>
              <a:t>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2A4FEE-620F-4356-B7ED-D0F178438D1D}" type="slidenum">
              <a:rPr lang="en-US" smtClean="0"/>
              <a:t>‹#›</a:t>
            </a:fld>
            <a:endParaRPr lang="en-US"/>
          </a:p>
        </p:txBody>
      </p:sp>
    </p:spTree>
    <p:extLst>
      <p:ext uri="{BB962C8B-B14F-4D97-AF65-F5344CB8AC3E}">
        <p14:creationId xmlns:p14="http://schemas.microsoft.com/office/powerpoint/2010/main" val="41492923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0DD24C2-CCF3-4ACF-83B9-119173AE0599}" type="datetimeFigureOut">
              <a:rPr lang="en-US" smtClean="0"/>
              <a:t>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2A4FEE-620F-4356-B7ED-D0F178438D1D}" type="slidenum">
              <a:rPr lang="en-US" smtClean="0"/>
              <a:t>‹#›</a:t>
            </a:fld>
            <a:endParaRPr lang="en-US"/>
          </a:p>
        </p:txBody>
      </p:sp>
    </p:spTree>
    <p:extLst>
      <p:ext uri="{BB962C8B-B14F-4D97-AF65-F5344CB8AC3E}">
        <p14:creationId xmlns:p14="http://schemas.microsoft.com/office/powerpoint/2010/main" val="1922274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0DD24C2-CCF3-4ACF-83B9-119173AE0599}" type="datetimeFigureOut">
              <a:rPr lang="en-US" smtClean="0"/>
              <a:t>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2A4FEE-620F-4356-B7ED-D0F178438D1D}" type="slidenum">
              <a:rPr lang="en-US" smtClean="0"/>
              <a:t>‹#›</a:t>
            </a:fld>
            <a:endParaRPr lang="en-US"/>
          </a:p>
        </p:txBody>
      </p:sp>
    </p:spTree>
    <p:extLst>
      <p:ext uri="{BB962C8B-B14F-4D97-AF65-F5344CB8AC3E}">
        <p14:creationId xmlns:p14="http://schemas.microsoft.com/office/powerpoint/2010/main" val="36305763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0DD24C2-CCF3-4ACF-83B9-119173AE0599}" type="datetimeFigureOut">
              <a:rPr lang="en-US" smtClean="0"/>
              <a:t>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2A4FEE-620F-4356-B7ED-D0F178438D1D}" type="slidenum">
              <a:rPr lang="en-US" smtClean="0"/>
              <a:t>‹#›</a:t>
            </a:fld>
            <a:endParaRPr lang="en-US"/>
          </a:p>
        </p:txBody>
      </p:sp>
    </p:spTree>
    <p:extLst>
      <p:ext uri="{BB962C8B-B14F-4D97-AF65-F5344CB8AC3E}">
        <p14:creationId xmlns:p14="http://schemas.microsoft.com/office/powerpoint/2010/main" val="24171759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0DD24C2-CCF3-4ACF-83B9-119173AE0599}" type="datetimeFigureOut">
              <a:rPr lang="en-US" smtClean="0"/>
              <a:t>2/8/2026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2A4FEE-620F-4356-B7ED-D0F178438D1D}" type="slidenum">
              <a:rPr lang="en-US" smtClean="0"/>
              <a:t>‹#›</a:t>
            </a:fld>
            <a:endParaRPr lang="en-US"/>
          </a:p>
        </p:txBody>
      </p:sp>
    </p:spTree>
    <p:extLst>
      <p:ext uri="{BB962C8B-B14F-4D97-AF65-F5344CB8AC3E}">
        <p14:creationId xmlns:p14="http://schemas.microsoft.com/office/powerpoint/2010/main" val="4823406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0DD24C2-CCF3-4ACF-83B9-119173AE0599}" type="datetimeFigureOut">
              <a:rPr lang="en-US" smtClean="0"/>
              <a:t>2/8/2026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2A4FEE-620F-4356-B7ED-D0F178438D1D}" type="slidenum">
              <a:rPr lang="en-US" smtClean="0"/>
              <a:t>‹#›</a:t>
            </a:fld>
            <a:endParaRPr lang="en-US"/>
          </a:p>
        </p:txBody>
      </p:sp>
    </p:spTree>
    <p:extLst>
      <p:ext uri="{BB962C8B-B14F-4D97-AF65-F5344CB8AC3E}">
        <p14:creationId xmlns:p14="http://schemas.microsoft.com/office/powerpoint/2010/main" val="29826104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DD24C2-CCF3-4ACF-83B9-119173AE0599}" type="datetimeFigureOut">
              <a:rPr lang="en-US" smtClean="0"/>
              <a:t>2/8/2026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2A4FEE-620F-4356-B7ED-D0F178438D1D}" type="slidenum">
              <a:rPr lang="en-US" smtClean="0"/>
              <a:t>‹#›</a:t>
            </a:fld>
            <a:endParaRPr lang="en-US"/>
          </a:p>
        </p:txBody>
      </p:sp>
    </p:spTree>
    <p:extLst>
      <p:ext uri="{BB962C8B-B14F-4D97-AF65-F5344CB8AC3E}">
        <p14:creationId xmlns:p14="http://schemas.microsoft.com/office/powerpoint/2010/main" val="2070509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0DD24C2-CCF3-4ACF-83B9-119173AE0599}" type="datetimeFigureOut">
              <a:rPr lang="en-US" smtClean="0"/>
              <a:t>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2A4FEE-620F-4356-B7ED-D0F178438D1D}" type="slidenum">
              <a:rPr lang="en-US" smtClean="0"/>
              <a:t>‹#›</a:t>
            </a:fld>
            <a:endParaRPr lang="en-US"/>
          </a:p>
        </p:txBody>
      </p:sp>
    </p:spTree>
    <p:extLst>
      <p:ext uri="{BB962C8B-B14F-4D97-AF65-F5344CB8AC3E}">
        <p14:creationId xmlns:p14="http://schemas.microsoft.com/office/powerpoint/2010/main" val="18179837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0DD24C2-CCF3-4ACF-83B9-119173AE0599}" type="datetimeFigureOut">
              <a:rPr lang="en-US" smtClean="0"/>
              <a:t>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2A4FEE-620F-4356-B7ED-D0F178438D1D}" type="slidenum">
              <a:rPr lang="en-US" smtClean="0"/>
              <a:t>‹#›</a:t>
            </a:fld>
            <a:endParaRPr lang="en-US"/>
          </a:p>
        </p:txBody>
      </p:sp>
    </p:spTree>
    <p:extLst>
      <p:ext uri="{BB962C8B-B14F-4D97-AF65-F5344CB8AC3E}">
        <p14:creationId xmlns:p14="http://schemas.microsoft.com/office/powerpoint/2010/main" val="23107229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DD24C2-CCF3-4ACF-83B9-119173AE0599}" type="datetimeFigureOut">
              <a:rPr lang="en-US" smtClean="0"/>
              <a:t>2/8/2026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2A4FEE-620F-4356-B7ED-D0F178438D1D}" type="slidenum">
              <a:rPr lang="en-US" smtClean="0"/>
              <a:t>‹#›</a:t>
            </a:fld>
            <a:endParaRPr lang="en-US"/>
          </a:p>
        </p:txBody>
      </p:sp>
    </p:spTree>
    <p:extLst>
      <p:ext uri="{BB962C8B-B14F-4D97-AF65-F5344CB8AC3E}">
        <p14:creationId xmlns:p14="http://schemas.microsoft.com/office/powerpoint/2010/main" val="17589782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customXml" Target="../ink/ink3.xml"/><Relationship Id="rId18" Type="http://schemas.openxmlformats.org/officeDocument/2006/relationships/customXml" Target="../ink/ink6.xml"/><Relationship Id="rId26" Type="http://schemas.openxmlformats.org/officeDocument/2006/relationships/image" Target="../media/image15.png"/><Relationship Id="rId3" Type="http://schemas.openxmlformats.org/officeDocument/2006/relationships/image" Target="../media/image2.gif"/><Relationship Id="rId21" Type="http://schemas.openxmlformats.org/officeDocument/2006/relationships/customXml" Target="../ink/ink8.xml"/><Relationship Id="rId7" Type="http://schemas.openxmlformats.org/officeDocument/2006/relationships/image" Target="../media/image6.jpeg"/><Relationship Id="rId12" Type="http://schemas.openxmlformats.org/officeDocument/2006/relationships/image" Target="../media/image9.png"/><Relationship Id="rId17" Type="http://schemas.openxmlformats.org/officeDocument/2006/relationships/image" Target="../media/image11.png"/><Relationship Id="rId25" Type="http://schemas.openxmlformats.org/officeDocument/2006/relationships/customXml" Target="../ink/ink10.xml"/><Relationship Id="rId2" Type="http://schemas.openxmlformats.org/officeDocument/2006/relationships/image" Target="../media/image1.png"/><Relationship Id="rId16" Type="http://schemas.openxmlformats.org/officeDocument/2006/relationships/customXml" Target="../ink/ink5.xml"/><Relationship Id="rId20" Type="http://schemas.openxmlformats.org/officeDocument/2006/relationships/customXml" Target="../ink/ink7.xml"/><Relationship Id="rId29"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customXml" Target="../ink/ink2.xml"/><Relationship Id="rId24" Type="http://schemas.openxmlformats.org/officeDocument/2006/relationships/image" Target="../media/image14.png"/><Relationship Id="rId5" Type="http://schemas.openxmlformats.org/officeDocument/2006/relationships/image" Target="../media/image4.png"/><Relationship Id="rId15" Type="http://schemas.openxmlformats.org/officeDocument/2006/relationships/image" Target="../media/image10.png"/><Relationship Id="rId23" Type="http://schemas.openxmlformats.org/officeDocument/2006/relationships/customXml" Target="../ink/ink9.xml"/><Relationship Id="rId28" Type="http://schemas.openxmlformats.org/officeDocument/2006/relationships/customXml" Target="../ink/ink12.xml"/><Relationship Id="rId10" Type="http://schemas.openxmlformats.org/officeDocument/2006/relationships/image" Target="../media/image8.png"/><Relationship Id="rId19" Type="http://schemas.openxmlformats.org/officeDocument/2006/relationships/image" Target="../media/image12.png"/><Relationship Id="rId4" Type="http://schemas.openxmlformats.org/officeDocument/2006/relationships/image" Target="../media/image3.png"/><Relationship Id="rId9" Type="http://schemas.openxmlformats.org/officeDocument/2006/relationships/customXml" Target="../ink/ink1.xml"/><Relationship Id="rId14" Type="http://schemas.openxmlformats.org/officeDocument/2006/relationships/customXml" Target="../ink/ink4.xml"/><Relationship Id="rId22" Type="http://schemas.openxmlformats.org/officeDocument/2006/relationships/image" Target="../media/image13.png"/><Relationship Id="rId27" Type="http://schemas.openxmlformats.org/officeDocument/2006/relationships/customXml" Target="../ink/ink11.xml"/></Relationships>
</file>

<file path=ppt/slides/_rels/slide10.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1.png"/><Relationship Id="rId7" Type="http://schemas.openxmlformats.org/officeDocument/2006/relationships/image" Target="../media/image33.png"/><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2.jpeg"/><Relationship Id="rId4" Type="http://schemas.openxmlformats.org/officeDocument/2006/relationships/image" Target="../media/image2.gif"/><Relationship Id="rId9"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1.png"/><Relationship Id="rId7" Type="http://schemas.openxmlformats.org/officeDocument/2006/relationships/image" Target="../media/image37.png"/><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2.gif"/><Relationship Id="rId9" Type="http://schemas.openxmlformats.org/officeDocument/2006/relationships/image" Target="../media/image7.png"/></Relationships>
</file>

<file path=ppt/slides/_rels/slide13.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42.jpe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41.jpeg"/><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40.jpeg"/><Relationship Id="rId5" Type="http://schemas.openxmlformats.org/officeDocument/2006/relationships/image" Target="../media/image31.jpeg"/><Relationship Id="rId10" Type="http://schemas.openxmlformats.org/officeDocument/2006/relationships/image" Target="../media/image39.png"/><Relationship Id="rId4" Type="http://schemas.openxmlformats.org/officeDocument/2006/relationships/image" Target="../media/image2.gif"/><Relationship Id="rId9" Type="http://schemas.openxmlformats.org/officeDocument/2006/relationships/image" Target="../media/image7.png"/><Relationship Id="rId14" Type="http://schemas.openxmlformats.org/officeDocument/2006/relationships/image" Target="../media/image43.jpeg"/></Relationships>
</file>

<file path=ppt/slides/_rels/slide14.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1.png"/><Relationship Id="rId7" Type="http://schemas.openxmlformats.org/officeDocument/2006/relationships/image" Target="../media/image46.png"/><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2.gif"/><Relationship Id="rId9" Type="http://schemas.openxmlformats.org/officeDocument/2006/relationships/image" Target="../media/image7.png"/></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gif"/><Relationship Id="rId7" Type="http://schemas.openxmlformats.org/officeDocument/2006/relationships/image" Target="../media/image50.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png"/><Relationship Id="rId4" Type="http://schemas.openxmlformats.org/officeDocument/2006/relationships/image" Target="../media/image48.jpeg"/><Relationship Id="rId9" Type="http://schemas.openxmlformats.org/officeDocument/2006/relationships/image" Target="../media/image8.jpg"/></Relationships>
</file>

<file path=ppt/slides/_rels/slide1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gif"/><Relationship Id="rId7" Type="http://schemas.openxmlformats.org/officeDocument/2006/relationships/image" Target="../media/image38.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jpeg"/><Relationship Id="rId9" Type="http://schemas.openxmlformats.org/officeDocument/2006/relationships/image" Target="../media/image8.jpg"/></Relationships>
</file>

<file path=ppt/slides/_rels/slide17.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gif"/><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53.gif"/></Relationships>
</file>

<file path=ppt/slides/_rels/slide19.xml.rels><?xml version="1.0" encoding="UTF-8" standalone="yes"?>
<Relationships xmlns="http://schemas.openxmlformats.org/package/2006/relationships"><Relationship Id="rId3" Type="http://schemas.openxmlformats.org/officeDocument/2006/relationships/image" Target="../media/image2.gif"/><Relationship Id="rId7" Type="http://schemas.openxmlformats.org/officeDocument/2006/relationships/image" Target="../media/image53.gif"/><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gif"/><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jpg"/></Relationships>
</file>

<file path=ppt/slides/_rels/slide2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gif"/><Relationship Id="rId7" Type="http://schemas.openxmlformats.org/officeDocument/2006/relationships/image" Target="../media/image38.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53.gif"/><Relationship Id="rId5" Type="http://schemas.openxmlformats.org/officeDocument/2006/relationships/image" Target="../media/image36.png"/><Relationship Id="rId10" Type="http://schemas.openxmlformats.org/officeDocument/2006/relationships/image" Target="../media/image57.png"/><Relationship Id="rId4" Type="http://schemas.openxmlformats.org/officeDocument/2006/relationships/image" Target="../media/image35.jpeg"/><Relationship Id="rId9" Type="http://schemas.openxmlformats.org/officeDocument/2006/relationships/image" Target="../media/image8.jpg"/></Relationships>
</file>

<file path=ppt/slides/_rels/slide21.xml.rels><?xml version="1.0" encoding="UTF-8" standalone="yes"?>
<Relationships xmlns="http://schemas.openxmlformats.org/package/2006/relationships"><Relationship Id="rId3" Type="http://schemas.openxmlformats.org/officeDocument/2006/relationships/image" Target="../media/image2.gif"/><Relationship Id="rId7" Type="http://schemas.openxmlformats.org/officeDocument/2006/relationships/image" Target="../media/image53.gif"/><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9.png"/><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2.gif"/><Relationship Id="rId7" Type="http://schemas.openxmlformats.org/officeDocument/2006/relationships/image" Target="../media/image63.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jpeg"/></Relationships>
</file>

<file path=ppt/slides/_rels/slide23.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1.png"/><Relationship Id="rId7" Type="http://schemas.openxmlformats.org/officeDocument/2006/relationships/image" Target="../media/image65.png"/><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35.jpeg"/><Relationship Id="rId4" Type="http://schemas.openxmlformats.org/officeDocument/2006/relationships/image" Target="../media/image2.gif"/><Relationship Id="rId9" Type="http://schemas.openxmlformats.org/officeDocument/2006/relationships/image" Target="../media/image7.png"/></Relationships>
</file>

<file path=ppt/slides/_rels/slide24.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2.gif"/><Relationship Id="rId7" Type="http://schemas.openxmlformats.org/officeDocument/2006/relationships/image" Target="../media/image70.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jpeg"/></Relationships>
</file>

<file path=ppt/slides/_rels/slide2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gif"/><Relationship Id="rId7" Type="http://schemas.openxmlformats.org/officeDocument/2006/relationships/image" Target="../media/image73.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4.png"/><Relationship Id="rId4" Type="http://schemas.openxmlformats.org/officeDocument/2006/relationships/image" Target="../media/image71.jpeg"/><Relationship Id="rId9" Type="http://schemas.openxmlformats.org/officeDocument/2006/relationships/image" Target="../media/image8.jp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g"/><Relationship Id="rId1" Type="http://schemas.openxmlformats.org/officeDocument/2006/relationships/slideLayout" Target="../slideLayouts/slideLayout7.xml"/><Relationship Id="rId5" Type="http://schemas.openxmlformats.org/officeDocument/2006/relationships/image" Target="../media/image74.PNG"/><Relationship Id="rId4" Type="http://schemas.openxmlformats.org/officeDocument/2006/relationships/image" Target="../media/image2.gif"/></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gif"/><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jp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oleObject" Target="../embeddings/oleObject1.bin"/><Relationship Id="rId7" Type="http://schemas.openxmlformats.org/officeDocument/2006/relationships/customXml" Target="../ink/ink14.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9.png"/><Relationship Id="rId5" Type="http://schemas.openxmlformats.org/officeDocument/2006/relationships/customXml" Target="../ink/ink13.xml"/><Relationship Id="rId10" Type="http://schemas.openxmlformats.org/officeDocument/2006/relationships/image" Target="../media/image9.png"/><Relationship Id="rId4" Type="http://schemas.openxmlformats.org/officeDocument/2006/relationships/image" Target="../media/image9.emf"/><Relationship Id="rId9" Type="http://schemas.openxmlformats.org/officeDocument/2006/relationships/customXml" Target="../ink/ink15.xml"/></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gif"/><Relationship Id="rId7" Type="http://schemas.openxmlformats.org/officeDocument/2006/relationships/image" Target="../media/image22.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8.jp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gif"/><Relationship Id="rId7" Type="http://schemas.openxmlformats.org/officeDocument/2006/relationships/image" Target="../media/image26.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8.jpg"/></Relationships>
</file>

<file path=ppt/slides/_rels/slide7.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2.gif"/><Relationship Id="rId7" Type="http://schemas.openxmlformats.org/officeDocument/2006/relationships/image" Target="../media/image30.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2.gif"/><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1.jpeg"/></Relationships>
</file>

<file path=ppt/slides/_rels/slide9.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1.jpeg"/><Relationship Id="rId4" Type="http://schemas.openxmlformats.org/officeDocument/2006/relationships/image" Target="../media/image2.gif"/><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28">
            <a:extLst>
              <a:ext uri="{FF2B5EF4-FFF2-40B4-BE49-F238E27FC236}">
                <a16:creationId xmlns:a16="http://schemas.microsoft.com/office/drawing/2014/main" id="{1312A6D0-BAFE-352E-BF61-DBDBAA2279D2}"/>
              </a:ext>
            </a:extLst>
          </p:cNvPr>
          <p:cNvPicPr>
            <a:picLocks noChangeAspect="1" noChangeArrowheads="1"/>
          </p:cNvPicPr>
          <p:nvPr/>
        </p:nvPicPr>
        <p:blipFill>
          <a:blip r:embed="rId2" cstate="print"/>
          <a:srcRect/>
          <a:stretch>
            <a:fillRect/>
          </a:stretch>
        </p:blipFill>
        <p:spPr bwMode="auto">
          <a:xfrm>
            <a:off x="41556" y="0"/>
            <a:ext cx="983680" cy="1066801"/>
          </a:xfrm>
          <a:prstGeom prst="roundRect">
            <a:avLst>
              <a:gd name="adj" fmla="val 11111"/>
            </a:avLst>
          </a:prstGeom>
          <a:solidFill>
            <a:schemeClr val="accent1"/>
          </a:solidFill>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3" name="Rectangle 2">
            <a:extLst>
              <a:ext uri="{FF2B5EF4-FFF2-40B4-BE49-F238E27FC236}">
                <a16:creationId xmlns:a16="http://schemas.microsoft.com/office/drawing/2014/main" id="{68BF5DC1-D8E3-0A6E-0EE1-260DAFD66E05}"/>
              </a:ext>
            </a:extLst>
          </p:cNvPr>
          <p:cNvSpPr/>
          <p:nvPr/>
        </p:nvSpPr>
        <p:spPr>
          <a:xfrm>
            <a:off x="1066792" y="-28146"/>
            <a:ext cx="8094791" cy="1015663"/>
          </a:xfrm>
          <a:prstGeom prst="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273050" indent="-273050" defTabSz="457200"/>
            <a:r>
              <a:rPr lang="en-US" sz="6000" b="1" dirty="0">
                <a:solidFill>
                  <a:srgbClr val="FFFF00"/>
                </a:solidFill>
                <a:effectLst>
                  <a:reflection blurRad="6350" stA="55000" endA="300" endPos="45500" dir="5400000" sy="-100000" algn="bl" rotWithShape="0"/>
                </a:effectLst>
                <a:latin typeface="Aharoni" pitchFamily="2" charset="-79"/>
                <a:cs typeface="Aharoni" pitchFamily="2" charset="-79"/>
              </a:rPr>
              <a:t>   </a:t>
            </a:r>
            <a:r>
              <a:rPr lang="en-US" sz="4000" b="1" dirty="0">
                <a:solidFill>
                  <a:srgbClr val="FFFF00"/>
                </a:solidFill>
                <a:effectLst>
                  <a:reflection blurRad="6350" stA="55000" endA="300" endPos="45500" dir="5400000" sy="-100000" algn="bl" rotWithShape="0"/>
                </a:effectLst>
                <a:latin typeface="Aharoni" pitchFamily="2" charset="-79"/>
                <a:cs typeface="Aharoni" pitchFamily="2" charset="-79"/>
              </a:rPr>
              <a:t>Bangladesh Railway</a:t>
            </a:r>
          </a:p>
        </p:txBody>
      </p:sp>
      <p:pic>
        <p:nvPicPr>
          <p:cNvPr id="4" name="Picture 1" descr="C:\Users\BR-57\Desktop\bangladesh-flag-pole-animated.gif">
            <a:extLst>
              <a:ext uri="{FF2B5EF4-FFF2-40B4-BE49-F238E27FC236}">
                <a16:creationId xmlns:a16="http://schemas.microsoft.com/office/drawing/2014/main" id="{B0B350BB-A255-11F9-ECD9-148395B30735}"/>
              </a:ext>
            </a:extLst>
          </p:cNvPr>
          <p:cNvPicPr>
            <a:picLocks noChangeAspect="1" noChangeArrowheads="1" noCrop="1"/>
          </p:cNvPicPr>
          <p:nvPr/>
        </p:nvPicPr>
        <p:blipFill>
          <a:blip r:embed="rId3" cstate="print"/>
          <a:srcRect/>
          <a:stretch>
            <a:fillRect/>
          </a:stretch>
        </p:blipFill>
        <p:spPr bwMode="auto">
          <a:xfrm>
            <a:off x="7696200" y="-76200"/>
            <a:ext cx="1447800" cy="1029216"/>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94C0FB1D-87BF-A3A4-59BD-F042561102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557" y="1029685"/>
            <a:ext cx="1898079" cy="1593144"/>
          </a:xfrm>
          <a:prstGeom prst="rect">
            <a:avLst/>
          </a:prstGeom>
        </p:spPr>
      </p:pic>
      <p:pic>
        <p:nvPicPr>
          <p:cNvPr id="7" name="Picture 6">
            <a:extLst>
              <a:ext uri="{FF2B5EF4-FFF2-40B4-BE49-F238E27FC236}">
                <a16:creationId xmlns:a16="http://schemas.microsoft.com/office/drawing/2014/main" id="{226FF476-7ADD-D52F-0863-71E90962D1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81192" y="1066801"/>
            <a:ext cx="2244443" cy="1593144"/>
          </a:xfrm>
          <a:prstGeom prst="rect">
            <a:avLst/>
          </a:prstGeom>
        </p:spPr>
      </p:pic>
      <p:pic>
        <p:nvPicPr>
          <p:cNvPr id="8" name="Picture 7">
            <a:extLst>
              <a:ext uri="{FF2B5EF4-FFF2-40B4-BE49-F238E27FC236}">
                <a16:creationId xmlns:a16="http://schemas.microsoft.com/office/drawing/2014/main" id="{532F35D6-16DC-60E1-C58B-6350CA06F87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28509" y="1009180"/>
            <a:ext cx="2733076" cy="1650766"/>
          </a:xfrm>
          <a:prstGeom prst="rect">
            <a:avLst/>
          </a:prstGeom>
        </p:spPr>
      </p:pic>
      <p:pic>
        <p:nvPicPr>
          <p:cNvPr id="9" name="Picture 8">
            <a:extLst>
              <a:ext uri="{FF2B5EF4-FFF2-40B4-BE49-F238E27FC236}">
                <a16:creationId xmlns:a16="http://schemas.microsoft.com/office/drawing/2014/main" id="{137D03EB-425C-F06D-89AA-C9CE1F8E4FE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25636" y="1029684"/>
            <a:ext cx="2178901" cy="1630261"/>
          </a:xfrm>
          <a:prstGeom prst="rect">
            <a:avLst/>
          </a:prstGeom>
        </p:spPr>
      </p:pic>
      <p:sp>
        <p:nvSpPr>
          <p:cNvPr id="11" name="TextBox 10">
            <a:extLst>
              <a:ext uri="{FF2B5EF4-FFF2-40B4-BE49-F238E27FC236}">
                <a16:creationId xmlns:a16="http://schemas.microsoft.com/office/drawing/2014/main" id="{96AD380E-B6C4-262F-8DBB-FB4961A1E5E7}"/>
              </a:ext>
            </a:extLst>
          </p:cNvPr>
          <p:cNvSpPr txBox="1"/>
          <p:nvPr/>
        </p:nvSpPr>
        <p:spPr>
          <a:xfrm>
            <a:off x="415636" y="2967289"/>
            <a:ext cx="8617528" cy="646331"/>
          </a:xfrm>
          <a:prstGeom prst="rect">
            <a:avLst/>
          </a:prstGeom>
          <a:noFill/>
        </p:spPr>
        <p:txBody>
          <a:bodyPr wrap="square">
            <a:spAutoFit/>
          </a:bodyPr>
          <a:lstStyle/>
          <a:p>
            <a:r>
              <a:rPr lang="en-US" sz="1800" b="1" dirty="0">
                <a:solidFill>
                  <a:srgbClr val="002060"/>
                </a:solidFill>
                <a:latin typeface="Aharoni" pitchFamily="2" charset="-79"/>
                <a:cs typeface="Aharoni" pitchFamily="2" charset="-79"/>
              </a:rPr>
              <a:t>BR Safety Policy –Practice and  </a:t>
            </a:r>
          </a:p>
          <a:p>
            <a:r>
              <a:rPr lang="en-US" sz="1800" b="1" dirty="0">
                <a:solidFill>
                  <a:srgbClr val="002060"/>
                </a:solidFill>
                <a:latin typeface="Aharoni" pitchFamily="2" charset="-79"/>
                <a:cs typeface="Aharoni" pitchFamily="2" charset="-79"/>
              </a:rPr>
              <a:t>   Measures Adopted in CCBRP</a:t>
            </a:r>
          </a:p>
        </p:txBody>
      </p:sp>
      <p:pic>
        <p:nvPicPr>
          <p:cNvPr id="13" name="Picture 12">
            <a:extLst>
              <a:ext uri="{FF2B5EF4-FFF2-40B4-BE49-F238E27FC236}">
                <a16:creationId xmlns:a16="http://schemas.microsoft.com/office/drawing/2014/main" id="{8E3BF550-916E-D87C-A211-E2FD7D97B20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557" y="2762728"/>
            <a:ext cx="9120026" cy="4235171"/>
          </a:xfrm>
          <a:prstGeom prst="rect">
            <a:avLst/>
          </a:prstGeom>
        </p:spPr>
      </p:pic>
      <p:sp>
        <p:nvSpPr>
          <p:cNvPr id="14" name="TextBox 13">
            <a:extLst>
              <a:ext uri="{FF2B5EF4-FFF2-40B4-BE49-F238E27FC236}">
                <a16:creationId xmlns:a16="http://schemas.microsoft.com/office/drawing/2014/main" id="{DD48B67C-376F-BA59-1BAE-36C2E711EF98}"/>
              </a:ext>
            </a:extLst>
          </p:cNvPr>
          <p:cNvSpPr txBox="1"/>
          <p:nvPr/>
        </p:nvSpPr>
        <p:spPr>
          <a:xfrm>
            <a:off x="41555" y="2537796"/>
            <a:ext cx="9060888" cy="3323987"/>
          </a:xfrm>
          <a:prstGeom prst="rect">
            <a:avLst/>
          </a:prstGeom>
          <a:noFill/>
        </p:spPr>
        <p:txBody>
          <a:bodyPr wrap="square" rtlCol="0">
            <a:spAutoFit/>
          </a:bodyPr>
          <a:lstStyle/>
          <a:p>
            <a:r>
              <a:rPr lang="en-US" sz="4800" b="1" dirty="0">
                <a:solidFill>
                  <a:srgbClr val="002060"/>
                </a:solidFill>
                <a:latin typeface="Aharoni" pitchFamily="2" charset="-79"/>
                <a:cs typeface="Aharoni" pitchFamily="2" charset="-79"/>
              </a:rPr>
              <a:t>                 Welcome to </a:t>
            </a:r>
          </a:p>
          <a:p>
            <a:pPr algn="ctr"/>
            <a:r>
              <a:rPr lang="en-US" sz="4800" b="1" dirty="0">
                <a:solidFill>
                  <a:srgbClr val="002060"/>
                </a:solidFill>
                <a:latin typeface="Aharoni" pitchFamily="2" charset="-79"/>
                <a:cs typeface="Aharoni" pitchFamily="2" charset="-79"/>
              </a:rPr>
              <a:t> BR Safety Policy–Practice and </a:t>
            </a:r>
            <a:r>
              <a:rPr lang="en-US" sz="4800" b="1" dirty="0" smtClean="0">
                <a:solidFill>
                  <a:srgbClr val="002060"/>
                </a:solidFill>
                <a:latin typeface="Aharoni" pitchFamily="2" charset="-79"/>
                <a:cs typeface="Aharoni" pitchFamily="2" charset="-79"/>
              </a:rPr>
              <a:t>Measures </a:t>
            </a:r>
            <a:r>
              <a:rPr lang="en-US" sz="4800" b="1" dirty="0">
                <a:solidFill>
                  <a:srgbClr val="002060"/>
                </a:solidFill>
                <a:latin typeface="Aharoni" pitchFamily="2" charset="-79"/>
                <a:cs typeface="Aharoni" pitchFamily="2" charset="-79"/>
              </a:rPr>
              <a:t>Adopted in CCBRP</a:t>
            </a:r>
          </a:p>
          <a:p>
            <a:endParaRPr lang="en-US" dirty="0"/>
          </a:p>
        </p:txBody>
      </p:sp>
      <p:sp>
        <p:nvSpPr>
          <p:cNvPr id="15" name="TextBox 14">
            <a:extLst>
              <a:ext uri="{FF2B5EF4-FFF2-40B4-BE49-F238E27FC236}">
                <a16:creationId xmlns:a16="http://schemas.microsoft.com/office/drawing/2014/main" id="{887E428A-C91E-254A-96C4-BD361D5615E7}"/>
              </a:ext>
            </a:extLst>
          </p:cNvPr>
          <p:cNvSpPr txBox="1"/>
          <p:nvPr/>
        </p:nvSpPr>
        <p:spPr>
          <a:xfrm>
            <a:off x="2924565" y="5568274"/>
            <a:ext cx="6106439" cy="1015663"/>
          </a:xfrm>
          <a:prstGeom prst="rect">
            <a:avLst/>
          </a:prstGeom>
          <a:noFill/>
        </p:spPr>
        <p:txBody>
          <a:bodyPr wrap="square" rtlCol="0">
            <a:spAutoFit/>
          </a:bodyPr>
          <a:lstStyle/>
          <a:p>
            <a:endParaRPr lang="en-US" sz="2000" b="1" dirty="0" smtClean="0">
              <a:latin typeface="Aharoni" panose="02010803020104030203" pitchFamily="2" charset="-79"/>
              <a:cs typeface="Aharoni" panose="02010803020104030203" pitchFamily="2" charset="-79"/>
            </a:endParaRPr>
          </a:p>
          <a:p>
            <a:r>
              <a:rPr lang="en-US" sz="2000" b="1" dirty="0" smtClean="0">
                <a:latin typeface="Aharoni" panose="02010803020104030203" pitchFamily="2" charset="-79"/>
                <a:cs typeface="Aharoni" panose="02010803020104030203" pitchFamily="2" charset="-79"/>
              </a:rPr>
              <a:t>Md</a:t>
            </a:r>
            <a:r>
              <a:rPr lang="en-US" sz="2000" b="1" dirty="0" smtClean="0">
                <a:latin typeface="Aharoni" panose="02010803020104030203" pitchFamily="2" charset="-79"/>
                <a:cs typeface="Aharoni" panose="02010803020104030203" pitchFamily="2" charset="-79"/>
              </a:rPr>
              <a:t>. Miajahan, Operational </a:t>
            </a:r>
            <a:r>
              <a:rPr lang="en-US" sz="2000" b="1" dirty="0" err="1" smtClean="0">
                <a:latin typeface="Aharoni" panose="02010803020104030203" pitchFamily="2" charset="-79"/>
                <a:cs typeface="Aharoni" panose="02010803020104030203" pitchFamily="2" charset="-79"/>
              </a:rPr>
              <a:t>specalist</a:t>
            </a:r>
            <a:r>
              <a:rPr lang="en-US" sz="2000" b="1" dirty="0" smtClean="0">
                <a:latin typeface="Aharoni" panose="02010803020104030203" pitchFamily="2" charset="-79"/>
                <a:cs typeface="Aharoni" panose="02010803020104030203" pitchFamily="2" charset="-79"/>
              </a:rPr>
              <a:t>   </a:t>
            </a:r>
            <a:endParaRPr lang="en-US" sz="2000" b="1" dirty="0">
              <a:latin typeface="Aharoni" panose="02010803020104030203" pitchFamily="2" charset="-79"/>
              <a:cs typeface="Aharoni" panose="02010803020104030203" pitchFamily="2" charset="-79"/>
            </a:endParaRPr>
          </a:p>
          <a:p>
            <a:r>
              <a:rPr lang="en-US" sz="2000" b="1" dirty="0" smtClean="0">
                <a:latin typeface="Aharoni" panose="02010803020104030203" pitchFamily="2" charset="-79"/>
                <a:cs typeface="Aharoni" panose="02010803020104030203" pitchFamily="2" charset="-79"/>
              </a:rPr>
              <a:t>DOHAZARI-COX’S </a:t>
            </a:r>
            <a:r>
              <a:rPr lang="en-US" sz="2000" b="1" dirty="0">
                <a:latin typeface="Aharoni" panose="02010803020104030203" pitchFamily="2" charset="-79"/>
                <a:cs typeface="Aharoni" panose="02010803020104030203" pitchFamily="2" charset="-79"/>
              </a:rPr>
              <a:t>BAZAR RAILWAY PROJECT</a:t>
            </a:r>
          </a:p>
        </p:txBody>
      </p:sp>
      <mc:AlternateContent xmlns:mc="http://schemas.openxmlformats.org/markup-compatibility/2006" xmlns:p14="http://schemas.microsoft.com/office/powerpoint/2010/main">
        <mc:Choice Requires="p14">
          <p:contentPart p14:bwMode="auto" r:id="rId9">
            <p14:nvContentPartPr>
              <p14:cNvPr id="5" name="Ink 4">
                <a:extLst>
                  <a:ext uri="{FF2B5EF4-FFF2-40B4-BE49-F238E27FC236}">
                    <a16:creationId xmlns:a16="http://schemas.microsoft.com/office/drawing/2014/main" id="{D87DAE2E-EA0F-2651-EA3A-8C45001DF340}"/>
                  </a:ext>
                </a:extLst>
              </p14:cNvPr>
              <p14:cNvContentPartPr/>
              <p14:nvPr/>
            </p14:nvContentPartPr>
            <p14:xfrm>
              <a:off x="3883680" y="5568274"/>
              <a:ext cx="4320" cy="2160"/>
            </p14:xfrm>
          </p:contentPart>
        </mc:Choice>
        <mc:Fallback xmlns="">
          <p:pic>
            <p:nvPicPr>
              <p:cNvPr id="5" name="Ink 4">
                <a:extLst>
                  <a:ext uri="{FF2B5EF4-FFF2-40B4-BE49-F238E27FC236}">
                    <a16:creationId xmlns:a16="http://schemas.microsoft.com/office/drawing/2014/main" id="{D87DAE2E-EA0F-2651-EA3A-8C45001DF340}"/>
                  </a:ext>
                </a:extLst>
              </p:cNvPr>
              <p:cNvPicPr/>
              <p:nvPr/>
            </p:nvPicPr>
            <p:blipFill>
              <a:blip r:embed="rId10"/>
              <a:stretch>
                <a:fillRect/>
              </a:stretch>
            </p:blipFill>
            <p:spPr>
              <a:xfrm>
                <a:off x="3874680" y="5559274"/>
                <a:ext cx="21960" cy="198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 name="Ink 9">
                <a:extLst>
                  <a:ext uri="{FF2B5EF4-FFF2-40B4-BE49-F238E27FC236}">
                    <a16:creationId xmlns:a16="http://schemas.microsoft.com/office/drawing/2014/main" id="{3EE2E871-BB6B-312D-5B19-86E5BB94E319}"/>
                  </a:ext>
                </a:extLst>
              </p14:cNvPr>
              <p14:cNvContentPartPr/>
              <p14:nvPr/>
            </p14:nvContentPartPr>
            <p14:xfrm>
              <a:off x="184680" y="3615634"/>
              <a:ext cx="360" cy="360"/>
            </p14:xfrm>
          </p:contentPart>
        </mc:Choice>
        <mc:Fallback xmlns="">
          <p:pic>
            <p:nvPicPr>
              <p:cNvPr id="10" name="Ink 9">
                <a:extLst>
                  <a:ext uri="{FF2B5EF4-FFF2-40B4-BE49-F238E27FC236}">
                    <a16:creationId xmlns:a16="http://schemas.microsoft.com/office/drawing/2014/main" id="{3EE2E871-BB6B-312D-5B19-86E5BB94E319}"/>
                  </a:ext>
                </a:extLst>
              </p:cNvPr>
              <p:cNvPicPr/>
              <p:nvPr/>
            </p:nvPicPr>
            <p:blipFill>
              <a:blip r:embed="rId12"/>
              <a:stretch>
                <a:fillRect/>
              </a:stretch>
            </p:blipFill>
            <p:spPr>
              <a:xfrm>
                <a:off x="176040" y="3606994"/>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2" name="Ink 11">
                <a:extLst>
                  <a:ext uri="{FF2B5EF4-FFF2-40B4-BE49-F238E27FC236}">
                    <a16:creationId xmlns:a16="http://schemas.microsoft.com/office/drawing/2014/main" id="{34A3C306-77E9-24A6-7C9C-C9467445838C}"/>
                  </a:ext>
                </a:extLst>
              </p14:cNvPr>
              <p14:cNvContentPartPr/>
              <p14:nvPr/>
            </p14:nvContentPartPr>
            <p14:xfrm>
              <a:off x="287280" y="3677554"/>
              <a:ext cx="360" cy="360"/>
            </p14:xfrm>
          </p:contentPart>
        </mc:Choice>
        <mc:Fallback xmlns="">
          <p:pic>
            <p:nvPicPr>
              <p:cNvPr id="12" name="Ink 11">
                <a:extLst>
                  <a:ext uri="{FF2B5EF4-FFF2-40B4-BE49-F238E27FC236}">
                    <a16:creationId xmlns:a16="http://schemas.microsoft.com/office/drawing/2014/main" id="{34A3C306-77E9-24A6-7C9C-C9467445838C}"/>
                  </a:ext>
                </a:extLst>
              </p:cNvPr>
              <p:cNvPicPr/>
              <p:nvPr/>
            </p:nvPicPr>
            <p:blipFill>
              <a:blip r:embed="rId12"/>
              <a:stretch>
                <a:fillRect/>
              </a:stretch>
            </p:blipFill>
            <p:spPr>
              <a:xfrm>
                <a:off x="278640" y="3668554"/>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6" name="Ink 15">
                <a:extLst>
                  <a:ext uri="{FF2B5EF4-FFF2-40B4-BE49-F238E27FC236}">
                    <a16:creationId xmlns:a16="http://schemas.microsoft.com/office/drawing/2014/main" id="{31214051-A663-360A-AF94-5776B533B1F1}"/>
                  </a:ext>
                </a:extLst>
              </p14:cNvPr>
              <p14:cNvContentPartPr/>
              <p14:nvPr/>
            </p14:nvContentPartPr>
            <p14:xfrm>
              <a:off x="349200" y="3790594"/>
              <a:ext cx="360" cy="2160"/>
            </p14:xfrm>
          </p:contentPart>
        </mc:Choice>
        <mc:Fallback xmlns="">
          <p:pic>
            <p:nvPicPr>
              <p:cNvPr id="16" name="Ink 15">
                <a:extLst>
                  <a:ext uri="{FF2B5EF4-FFF2-40B4-BE49-F238E27FC236}">
                    <a16:creationId xmlns:a16="http://schemas.microsoft.com/office/drawing/2014/main" id="{31214051-A663-360A-AF94-5776B533B1F1}"/>
                  </a:ext>
                </a:extLst>
              </p:cNvPr>
              <p:cNvPicPr/>
              <p:nvPr/>
            </p:nvPicPr>
            <p:blipFill>
              <a:blip r:embed="rId15"/>
              <a:stretch>
                <a:fillRect/>
              </a:stretch>
            </p:blipFill>
            <p:spPr>
              <a:xfrm>
                <a:off x="340200" y="3781594"/>
                <a:ext cx="18000" cy="198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7" name="Ink 16">
                <a:extLst>
                  <a:ext uri="{FF2B5EF4-FFF2-40B4-BE49-F238E27FC236}">
                    <a16:creationId xmlns:a16="http://schemas.microsoft.com/office/drawing/2014/main" id="{0894DC08-3B80-757C-6097-DD5C326BD38C}"/>
                  </a:ext>
                </a:extLst>
              </p14:cNvPr>
              <p14:cNvContentPartPr/>
              <p14:nvPr/>
            </p14:nvContentPartPr>
            <p14:xfrm>
              <a:off x="349200" y="4140154"/>
              <a:ext cx="14760" cy="13680"/>
            </p14:xfrm>
          </p:contentPart>
        </mc:Choice>
        <mc:Fallback xmlns="">
          <p:pic>
            <p:nvPicPr>
              <p:cNvPr id="17" name="Ink 16">
                <a:extLst>
                  <a:ext uri="{FF2B5EF4-FFF2-40B4-BE49-F238E27FC236}">
                    <a16:creationId xmlns:a16="http://schemas.microsoft.com/office/drawing/2014/main" id="{0894DC08-3B80-757C-6097-DD5C326BD38C}"/>
                  </a:ext>
                </a:extLst>
              </p:cNvPr>
              <p:cNvPicPr/>
              <p:nvPr/>
            </p:nvPicPr>
            <p:blipFill>
              <a:blip r:embed="rId17"/>
              <a:stretch>
                <a:fillRect/>
              </a:stretch>
            </p:blipFill>
            <p:spPr>
              <a:xfrm>
                <a:off x="340200" y="4131154"/>
                <a:ext cx="32400" cy="3132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8" name="Ink 17">
                <a:extLst>
                  <a:ext uri="{FF2B5EF4-FFF2-40B4-BE49-F238E27FC236}">
                    <a16:creationId xmlns:a16="http://schemas.microsoft.com/office/drawing/2014/main" id="{DB94DDC4-3DA2-FAF8-10AB-9466788E6AD6}"/>
                  </a:ext>
                </a:extLst>
              </p14:cNvPr>
              <p14:cNvContentPartPr/>
              <p14:nvPr/>
            </p14:nvContentPartPr>
            <p14:xfrm>
              <a:off x="410760" y="4365874"/>
              <a:ext cx="10440" cy="10800"/>
            </p14:xfrm>
          </p:contentPart>
        </mc:Choice>
        <mc:Fallback xmlns="">
          <p:pic>
            <p:nvPicPr>
              <p:cNvPr id="18" name="Ink 17">
                <a:extLst>
                  <a:ext uri="{FF2B5EF4-FFF2-40B4-BE49-F238E27FC236}">
                    <a16:creationId xmlns:a16="http://schemas.microsoft.com/office/drawing/2014/main" id="{DB94DDC4-3DA2-FAF8-10AB-9466788E6AD6}"/>
                  </a:ext>
                </a:extLst>
              </p:cNvPr>
              <p:cNvPicPr/>
              <p:nvPr/>
            </p:nvPicPr>
            <p:blipFill>
              <a:blip r:embed="rId19"/>
              <a:stretch>
                <a:fillRect/>
              </a:stretch>
            </p:blipFill>
            <p:spPr>
              <a:xfrm>
                <a:off x="402120" y="4357234"/>
                <a:ext cx="28080" cy="2844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9" name="Ink 18">
                <a:extLst>
                  <a:ext uri="{FF2B5EF4-FFF2-40B4-BE49-F238E27FC236}">
                    <a16:creationId xmlns:a16="http://schemas.microsoft.com/office/drawing/2014/main" id="{9B2A42F7-FB96-6531-8810-CAA179B596D8}"/>
                  </a:ext>
                </a:extLst>
              </p14:cNvPr>
              <p14:cNvContentPartPr/>
              <p14:nvPr/>
            </p14:nvContentPartPr>
            <p14:xfrm>
              <a:off x="749880" y="5136634"/>
              <a:ext cx="360" cy="360"/>
            </p14:xfrm>
          </p:contentPart>
        </mc:Choice>
        <mc:Fallback xmlns="">
          <p:pic>
            <p:nvPicPr>
              <p:cNvPr id="19" name="Ink 18">
                <a:extLst>
                  <a:ext uri="{FF2B5EF4-FFF2-40B4-BE49-F238E27FC236}">
                    <a16:creationId xmlns:a16="http://schemas.microsoft.com/office/drawing/2014/main" id="{9B2A42F7-FB96-6531-8810-CAA179B596D8}"/>
                  </a:ext>
                </a:extLst>
              </p:cNvPr>
              <p:cNvPicPr/>
              <p:nvPr/>
            </p:nvPicPr>
            <p:blipFill>
              <a:blip r:embed="rId12"/>
              <a:stretch>
                <a:fillRect/>
              </a:stretch>
            </p:blipFill>
            <p:spPr>
              <a:xfrm>
                <a:off x="740880" y="5127634"/>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0" name="Ink 19">
                <a:extLst>
                  <a:ext uri="{FF2B5EF4-FFF2-40B4-BE49-F238E27FC236}">
                    <a16:creationId xmlns:a16="http://schemas.microsoft.com/office/drawing/2014/main" id="{16C05079-8181-B223-4811-F347350717B2}"/>
                  </a:ext>
                </a:extLst>
              </p14:cNvPr>
              <p14:cNvContentPartPr/>
              <p14:nvPr/>
            </p14:nvContentPartPr>
            <p14:xfrm>
              <a:off x="1438200" y="5732434"/>
              <a:ext cx="2160" cy="4680"/>
            </p14:xfrm>
          </p:contentPart>
        </mc:Choice>
        <mc:Fallback xmlns="">
          <p:pic>
            <p:nvPicPr>
              <p:cNvPr id="20" name="Ink 19">
                <a:extLst>
                  <a:ext uri="{FF2B5EF4-FFF2-40B4-BE49-F238E27FC236}">
                    <a16:creationId xmlns:a16="http://schemas.microsoft.com/office/drawing/2014/main" id="{16C05079-8181-B223-4811-F347350717B2}"/>
                  </a:ext>
                </a:extLst>
              </p:cNvPr>
              <p:cNvPicPr/>
              <p:nvPr/>
            </p:nvPicPr>
            <p:blipFill>
              <a:blip r:embed="rId22"/>
              <a:stretch>
                <a:fillRect/>
              </a:stretch>
            </p:blipFill>
            <p:spPr>
              <a:xfrm>
                <a:off x="1429560" y="5723794"/>
                <a:ext cx="19800" cy="22320"/>
              </a:xfrm>
              <a:prstGeom prst="rect">
                <a:avLst/>
              </a:prstGeom>
            </p:spPr>
          </p:pic>
        </mc:Fallback>
      </mc:AlternateContent>
      <p:grpSp>
        <p:nvGrpSpPr>
          <p:cNvPr id="24" name="Group 23">
            <a:extLst>
              <a:ext uri="{FF2B5EF4-FFF2-40B4-BE49-F238E27FC236}">
                <a16:creationId xmlns:a16="http://schemas.microsoft.com/office/drawing/2014/main" id="{96930DB7-7EB7-1E69-F3CF-8E26E2C6C872}"/>
              </a:ext>
            </a:extLst>
          </p:cNvPr>
          <p:cNvGrpSpPr/>
          <p:nvPr/>
        </p:nvGrpSpPr>
        <p:grpSpPr>
          <a:xfrm>
            <a:off x="7232760" y="4365874"/>
            <a:ext cx="102960" cy="154800"/>
            <a:chOff x="7232760" y="4365874"/>
            <a:chExt cx="102960" cy="154800"/>
          </a:xfrm>
        </p:grpSpPr>
        <mc:AlternateContent xmlns:mc="http://schemas.openxmlformats.org/markup-compatibility/2006" xmlns:p14="http://schemas.microsoft.com/office/powerpoint/2010/main">
          <mc:Choice Requires="p14">
            <p:contentPart p14:bwMode="auto" r:id="rId23">
              <p14:nvContentPartPr>
                <p14:cNvPr id="21" name="Ink 20">
                  <a:extLst>
                    <a:ext uri="{FF2B5EF4-FFF2-40B4-BE49-F238E27FC236}">
                      <a16:creationId xmlns:a16="http://schemas.microsoft.com/office/drawing/2014/main" id="{3C44BAA6-9F3A-F518-2E20-EC816EFA40A2}"/>
                    </a:ext>
                  </a:extLst>
                </p14:cNvPr>
                <p14:cNvContentPartPr/>
                <p14:nvPr/>
              </p14:nvContentPartPr>
              <p14:xfrm>
                <a:off x="7232760" y="4386394"/>
                <a:ext cx="79200" cy="134280"/>
              </p14:xfrm>
            </p:contentPart>
          </mc:Choice>
          <mc:Fallback xmlns="">
            <p:pic>
              <p:nvPicPr>
                <p:cNvPr id="21" name="Ink 20">
                  <a:extLst>
                    <a:ext uri="{FF2B5EF4-FFF2-40B4-BE49-F238E27FC236}">
                      <a16:creationId xmlns:a16="http://schemas.microsoft.com/office/drawing/2014/main" id="{3C44BAA6-9F3A-F518-2E20-EC816EFA40A2}"/>
                    </a:ext>
                  </a:extLst>
                </p:cNvPr>
                <p:cNvPicPr/>
                <p:nvPr/>
              </p:nvPicPr>
              <p:blipFill>
                <a:blip r:embed="rId24"/>
                <a:stretch>
                  <a:fillRect/>
                </a:stretch>
              </p:blipFill>
              <p:spPr>
                <a:xfrm>
                  <a:off x="7224120" y="4377754"/>
                  <a:ext cx="96840" cy="15192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2" name="Ink 21">
                  <a:extLst>
                    <a:ext uri="{FF2B5EF4-FFF2-40B4-BE49-F238E27FC236}">
                      <a16:creationId xmlns:a16="http://schemas.microsoft.com/office/drawing/2014/main" id="{7870D6BF-8D42-2EFC-D9F9-A29BE1C46DD8}"/>
                    </a:ext>
                  </a:extLst>
                </p14:cNvPr>
                <p14:cNvContentPartPr/>
                <p14:nvPr/>
              </p14:nvContentPartPr>
              <p14:xfrm>
                <a:off x="7314840" y="4365874"/>
                <a:ext cx="10800" cy="360"/>
              </p14:xfrm>
            </p:contentPart>
          </mc:Choice>
          <mc:Fallback xmlns="">
            <p:pic>
              <p:nvPicPr>
                <p:cNvPr id="22" name="Ink 21">
                  <a:extLst>
                    <a:ext uri="{FF2B5EF4-FFF2-40B4-BE49-F238E27FC236}">
                      <a16:creationId xmlns:a16="http://schemas.microsoft.com/office/drawing/2014/main" id="{7870D6BF-8D42-2EFC-D9F9-A29BE1C46DD8}"/>
                    </a:ext>
                  </a:extLst>
                </p:cNvPr>
                <p:cNvPicPr/>
                <p:nvPr/>
              </p:nvPicPr>
              <p:blipFill>
                <a:blip r:embed="rId26"/>
                <a:stretch>
                  <a:fillRect/>
                </a:stretch>
              </p:blipFill>
              <p:spPr>
                <a:xfrm>
                  <a:off x="7306200" y="4357234"/>
                  <a:ext cx="2844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3" name="Ink 22">
                  <a:extLst>
                    <a:ext uri="{FF2B5EF4-FFF2-40B4-BE49-F238E27FC236}">
                      <a16:creationId xmlns:a16="http://schemas.microsoft.com/office/drawing/2014/main" id="{D47893F4-5E4F-4E6B-9A3F-DE25AACF6D44}"/>
                    </a:ext>
                  </a:extLst>
                </p14:cNvPr>
                <p14:cNvContentPartPr/>
                <p14:nvPr/>
              </p14:nvContentPartPr>
              <p14:xfrm>
                <a:off x="7335360" y="4365874"/>
                <a:ext cx="360" cy="360"/>
              </p14:xfrm>
            </p:contentPart>
          </mc:Choice>
          <mc:Fallback xmlns="">
            <p:pic>
              <p:nvPicPr>
                <p:cNvPr id="23" name="Ink 22">
                  <a:extLst>
                    <a:ext uri="{FF2B5EF4-FFF2-40B4-BE49-F238E27FC236}">
                      <a16:creationId xmlns:a16="http://schemas.microsoft.com/office/drawing/2014/main" id="{D47893F4-5E4F-4E6B-9A3F-DE25AACF6D44}"/>
                    </a:ext>
                  </a:extLst>
                </p:cNvPr>
                <p:cNvPicPr/>
                <p:nvPr/>
              </p:nvPicPr>
              <p:blipFill>
                <a:blip r:embed="rId12"/>
                <a:stretch>
                  <a:fillRect/>
                </a:stretch>
              </p:blipFill>
              <p:spPr>
                <a:xfrm>
                  <a:off x="7326720" y="4357234"/>
                  <a:ext cx="180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8">
            <p14:nvContentPartPr>
              <p14:cNvPr id="25" name="Ink 24">
                <a:extLst>
                  <a:ext uri="{FF2B5EF4-FFF2-40B4-BE49-F238E27FC236}">
                    <a16:creationId xmlns:a16="http://schemas.microsoft.com/office/drawing/2014/main" id="{AB0F259B-356F-4964-93D2-DCBB22AEC935}"/>
                  </a:ext>
                </a:extLst>
              </p14:cNvPr>
              <p14:cNvContentPartPr/>
              <p14:nvPr/>
            </p14:nvContentPartPr>
            <p14:xfrm>
              <a:off x="2712240" y="4869514"/>
              <a:ext cx="360" cy="10800"/>
            </p14:xfrm>
          </p:contentPart>
        </mc:Choice>
        <mc:Fallback xmlns="">
          <p:pic>
            <p:nvPicPr>
              <p:cNvPr id="25" name="Ink 24">
                <a:extLst>
                  <a:ext uri="{FF2B5EF4-FFF2-40B4-BE49-F238E27FC236}">
                    <a16:creationId xmlns:a16="http://schemas.microsoft.com/office/drawing/2014/main" id="{AB0F259B-356F-4964-93D2-DCBB22AEC935}"/>
                  </a:ext>
                </a:extLst>
              </p:cNvPr>
              <p:cNvPicPr/>
              <p:nvPr/>
            </p:nvPicPr>
            <p:blipFill>
              <a:blip r:embed="rId29"/>
              <a:stretch>
                <a:fillRect/>
              </a:stretch>
            </p:blipFill>
            <p:spPr>
              <a:xfrm>
                <a:off x="2703240" y="4860514"/>
                <a:ext cx="18000" cy="28440"/>
              </a:xfrm>
              <a:prstGeom prst="rect">
                <a:avLst/>
              </a:prstGeom>
            </p:spPr>
          </p:pic>
        </mc:Fallback>
      </mc:AlternateContent>
    </p:spTree>
    <p:extLst>
      <p:ext uri="{BB962C8B-B14F-4D97-AF65-F5344CB8AC3E}">
        <p14:creationId xmlns:p14="http://schemas.microsoft.com/office/powerpoint/2010/main" val="3649244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28">
            <a:extLst>
              <a:ext uri="{FF2B5EF4-FFF2-40B4-BE49-F238E27FC236}">
                <a16:creationId xmlns:a16="http://schemas.microsoft.com/office/drawing/2014/main" id="{58BE4A57-4428-E03A-9608-3B99C7C633D8}"/>
              </a:ext>
            </a:extLst>
          </p:cNvPr>
          <p:cNvPicPr>
            <a:picLocks noChangeAspect="1" noChangeArrowheads="1"/>
          </p:cNvPicPr>
          <p:nvPr/>
        </p:nvPicPr>
        <p:blipFill>
          <a:blip r:embed="rId2" cstate="print"/>
          <a:srcRect/>
          <a:stretch>
            <a:fillRect/>
          </a:stretch>
        </p:blipFill>
        <p:spPr bwMode="auto">
          <a:xfrm>
            <a:off x="41556" y="0"/>
            <a:ext cx="983680" cy="1066801"/>
          </a:xfrm>
          <a:prstGeom prst="roundRect">
            <a:avLst>
              <a:gd name="adj" fmla="val 11111"/>
            </a:avLst>
          </a:prstGeom>
          <a:solidFill>
            <a:schemeClr val="accent1"/>
          </a:solidFill>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3" name="Rectangle 2">
            <a:extLst>
              <a:ext uri="{FF2B5EF4-FFF2-40B4-BE49-F238E27FC236}">
                <a16:creationId xmlns:a16="http://schemas.microsoft.com/office/drawing/2014/main" id="{61F153C3-FEBC-C907-3BF0-F34C448AF42F}"/>
              </a:ext>
            </a:extLst>
          </p:cNvPr>
          <p:cNvSpPr/>
          <p:nvPr/>
        </p:nvSpPr>
        <p:spPr>
          <a:xfrm>
            <a:off x="1066792" y="-28146"/>
            <a:ext cx="8094791" cy="1015663"/>
          </a:xfrm>
          <a:prstGeom prst="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273050" indent="-273050" defTabSz="457200"/>
            <a:r>
              <a:rPr lang="en-US" sz="6000" b="1" dirty="0">
                <a:solidFill>
                  <a:srgbClr val="FFFF00"/>
                </a:solidFill>
                <a:effectLst>
                  <a:reflection blurRad="6350" stA="55000" endA="300" endPos="45500" dir="5400000" sy="-100000" algn="bl" rotWithShape="0"/>
                </a:effectLst>
                <a:latin typeface="Aharoni" pitchFamily="2" charset="-79"/>
                <a:cs typeface="Aharoni" pitchFamily="2" charset="-79"/>
              </a:rPr>
              <a:t>   </a:t>
            </a:r>
            <a:endParaRPr lang="en-US" sz="4000" b="1" dirty="0">
              <a:solidFill>
                <a:srgbClr val="FFFF00"/>
              </a:solidFill>
              <a:effectLst>
                <a:reflection blurRad="6350" stA="55000" endA="300" endPos="45500" dir="5400000" sy="-100000" algn="bl" rotWithShape="0"/>
              </a:effectLst>
              <a:latin typeface="Aharoni" pitchFamily="2" charset="-79"/>
              <a:cs typeface="Aharoni" pitchFamily="2" charset="-79"/>
            </a:endParaRPr>
          </a:p>
        </p:txBody>
      </p:sp>
      <p:pic>
        <p:nvPicPr>
          <p:cNvPr id="4" name="Picture 1" descr="C:\Users\BR-57\Desktop\bangladesh-flag-pole-animated.gif">
            <a:extLst>
              <a:ext uri="{FF2B5EF4-FFF2-40B4-BE49-F238E27FC236}">
                <a16:creationId xmlns:a16="http://schemas.microsoft.com/office/drawing/2014/main" id="{C2672594-A349-78A1-D4C8-91801FEF6111}"/>
              </a:ext>
            </a:extLst>
          </p:cNvPr>
          <p:cNvPicPr>
            <a:picLocks noChangeAspect="1" noChangeArrowheads="1" noCrop="1"/>
          </p:cNvPicPr>
          <p:nvPr/>
        </p:nvPicPr>
        <p:blipFill>
          <a:blip r:embed="rId3" cstate="print"/>
          <a:srcRect/>
          <a:stretch>
            <a:fillRect/>
          </a:stretch>
        </p:blipFill>
        <p:spPr bwMode="auto">
          <a:xfrm>
            <a:off x="7696200" y="-76200"/>
            <a:ext cx="1447800" cy="1029216"/>
          </a:xfrm>
          <a:prstGeom prst="rect">
            <a:avLst/>
          </a:prstGeom>
          <a:ln>
            <a:noFill/>
          </a:ln>
          <a:effectLst>
            <a:outerShdw blurRad="292100" dist="139700" dir="2700000" algn="tl" rotWithShape="0">
              <a:srgbClr val="333333">
                <a:alpha val="65000"/>
              </a:srgbClr>
            </a:outerShdw>
          </a:effectLst>
        </p:spPr>
      </p:pic>
      <p:graphicFrame>
        <p:nvGraphicFramePr>
          <p:cNvPr id="9" name="Table 8">
            <a:extLst>
              <a:ext uri="{FF2B5EF4-FFF2-40B4-BE49-F238E27FC236}">
                <a16:creationId xmlns:a16="http://schemas.microsoft.com/office/drawing/2014/main" id="{FF49A2F4-D6FA-85AE-5D09-2E169131E63D}"/>
              </a:ext>
            </a:extLst>
          </p:cNvPr>
          <p:cNvGraphicFramePr>
            <a:graphicFrameLocks noGrp="1"/>
          </p:cNvGraphicFramePr>
          <p:nvPr>
            <p:extLst>
              <p:ext uri="{D42A27DB-BD31-4B8C-83A1-F6EECF244321}">
                <p14:modId xmlns:p14="http://schemas.microsoft.com/office/powerpoint/2010/main" val="3284269592"/>
              </p:ext>
            </p:extLst>
          </p:nvPr>
        </p:nvGraphicFramePr>
        <p:xfrm>
          <a:off x="41556" y="953016"/>
          <a:ext cx="9125398" cy="5637360"/>
        </p:xfrm>
        <a:graphic>
          <a:graphicData uri="http://schemas.openxmlformats.org/drawingml/2006/table">
            <a:tbl>
              <a:tblPr firstRow="1" bandRow="1">
                <a:tableStyleId>{F5AB1C69-6EDB-4FF4-983F-18BD219EF322}</a:tableStyleId>
              </a:tblPr>
              <a:tblGrid>
                <a:gridCol w="2439598">
                  <a:extLst>
                    <a:ext uri="{9D8B030D-6E8A-4147-A177-3AD203B41FA5}">
                      <a16:colId xmlns:a16="http://schemas.microsoft.com/office/drawing/2014/main" val="20000"/>
                    </a:ext>
                  </a:extLst>
                </a:gridCol>
                <a:gridCol w="1084352">
                  <a:extLst>
                    <a:ext uri="{9D8B030D-6E8A-4147-A177-3AD203B41FA5}">
                      <a16:colId xmlns:a16="http://schemas.microsoft.com/office/drawing/2014/main" val="20001"/>
                    </a:ext>
                  </a:extLst>
                </a:gridCol>
                <a:gridCol w="777980">
                  <a:extLst>
                    <a:ext uri="{9D8B030D-6E8A-4147-A177-3AD203B41FA5}">
                      <a16:colId xmlns:a16="http://schemas.microsoft.com/office/drawing/2014/main" val="20002"/>
                    </a:ext>
                  </a:extLst>
                </a:gridCol>
                <a:gridCol w="887316">
                  <a:extLst>
                    <a:ext uri="{9D8B030D-6E8A-4147-A177-3AD203B41FA5}">
                      <a16:colId xmlns:a16="http://schemas.microsoft.com/office/drawing/2014/main" val="20003"/>
                    </a:ext>
                  </a:extLst>
                </a:gridCol>
                <a:gridCol w="984038">
                  <a:extLst>
                    <a:ext uri="{9D8B030D-6E8A-4147-A177-3AD203B41FA5}">
                      <a16:colId xmlns:a16="http://schemas.microsoft.com/office/drawing/2014/main" val="20004"/>
                    </a:ext>
                  </a:extLst>
                </a:gridCol>
                <a:gridCol w="984038">
                  <a:extLst>
                    <a:ext uri="{9D8B030D-6E8A-4147-A177-3AD203B41FA5}">
                      <a16:colId xmlns:a16="http://schemas.microsoft.com/office/drawing/2014/main" val="20005"/>
                    </a:ext>
                  </a:extLst>
                </a:gridCol>
                <a:gridCol w="984038">
                  <a:extLst>
                    <a:ext uri="{9D8B030D-6E8A-4147-A177-3AD203B41FA5}">
                      <a16:colId xmlns:a16="http://schemas.microsoft.com/office/drawing/2014/main" val="20006"/>
                    </a:ext>
                  </a:extLst>
                </a:gridCol>
                <a:gridCol w="984038">
                  <a:extLst>
                    <a:ext uri="{9D8B030D-6E8A-4147-A177-3AD203B41FA5}">
                      <a16:colId xmlns:a16="http://schemas.microsoft.com/office/drawing/2014/main" val="20007"/>
                    </a:ext>
                  </a:extLst>
                </a:gridCol>
              </a:tblGrid>
              <a:tr h="997743">
                <a:tc>
                  <a:txBody>
                    <a:bodyPr/>
                    <a:lstStyle/>
                    <a:p>
                      <a:r>
                        <a:rPr lang="en-US" sz="2000" dirty="0">
                          <a:solidFill>
                            <a:schemeClr val="tx1"/>
                          </a:solidFill>
                        </a:rPr>
                        <a:t>    Passenger Carried  ( Millions)</a:t>
                      </a:r>
                    </a:p>
                    <a:p>
                      <a:endParaRPr lang="en-US" sz="2000" dirty="0">
                        <a:solidFill>
                          <a:schemeClr val="tx1"/>
                        </a:solidFill>
                      </a:endParaRPr>
                    </a:p>
                  </a:txBody>
                  <a:tcPr/>
                </a:tc>
                <a:tc>
                  <a:txBody>
                    <a:bodyPr/>
                    <a:lstStyle/>
                    <a:p>
                      <a:pPr algn="ctr"/>
                      <a:r>
                        <a:rPr lang="en-US" dirty="0">
                          <a:solidFill>
                            <a:schemeClr val="tx1"/>
                          </a:solidFill>
                        </a:rPr>
                        <a:t>2014</a:t>
                      </a:r>
                    </a:p>
                    <a:p>
                      <a:pPr algn="ctr"/>
                      <a:r>
                        <a:rPr lang="en-US" dirty="0">
                          <a:solidFill>
                            <a:schemeClr val="tx1"/>
                          </a:solidFill>
                        </a:rPr>
                        <a:t>To</a:t>
                      </a:r>
                    </a:p>
                    <a:p>
                      <a:pPr algn="ctr"/>
                      <a:r>
                        <a:rPr lang="en-US" dirty="0">
                          <a:solidFill>
                            <a:schemeClr val="tx1"/>
                          </a:solidFill>
                        </a:rPr>
                        <a:t>2019</a:t>
                      </a:r>
                    </a:p>
                  </a:txBody>
                  <a:tcPr/>
                </a:tc>
                <a:tc>
                  <a:txBody>
                    <a:bodyPr/>
                    <a:lstStyle/>
                    <a:p>
                      <a:pPr algn="ctr"/>
                      <a:r>
                        <a:rPr lang="en-US" sz="2000" dirty="0">
                          <a:solidFill>
                            <a:schemeClr val="tx1"/>
                          </a:solidFill>
                        </a:rPr>
                        <a:t>2014</a:t>
                      </a:r>
                    </a:p>
                    <a:p>
                      <a:pPr algn="ctr"/>
                      <a:endParaRPr lang="en-US" sz="2000" dirty="0">
                        <a:solidFill>
                          <a:schemeClr val="tx1"/>
                        </a:solidFill>
                      </a:endParaRPr>
                    </a:p>
                    <a:p>
                      <a:pPr algn="ctr"/>
                      <a:r>
                        <a:rPr lang="en-US" sz="2000" dirty="0">
                          <a:solidFill>
                            <a:schemeClr val="tx1"/>
                          </a:solidFill>
                        </a:rPr>
                        <a:t>67 m</a:t>
                      </a:r>
                    </a:p>
                  </a:txBody>
                  <a:tcPr/>
                </a:tc>
                <a:tc>
                  <a:txBody>
                    <a:bodyPr/>
                    <a:lstStyle/>
                    <a:p>
                      <a:pPr algn="ctr"/>
                      <a:r>
                        <a:rPr lang="en-US" sz="2000" dirty="0">
                          <a:solidFill>
                            <a:schemeClr val="tx1"/>
                          </a:solidFill>
                        </a:rPr>
                        <a:t>2015</a:t>
                      </a:r>
                    </a:p>
                    <a:p>
                      <a:pPr algn="ctr"/>
                      <a:endParaRPr lang="en-US" sz="2000" dirty="0">
                        <a:solidFill>
                          <a:schemeClr val="tx1"/>
                        </a:solidFill>
                      </a:endParaRPr>
                    </a:p>
                    <a:p>
                      <a:pPr algn="ctr"/>
                      <a:r>
                        <a:rPr lang="en-US" sz="2000" dirty="0">
                          <a:solidFill>
                            <a:schemeClr val="tx1"/>
                          </a:solidFill>
                        </a:rPr>
                        <a:t>70.8m</a:t>
                      </a:r>
                    </a:p>
                  </a:txBody>
                  <a:tcPr/>
                </a:tc>
                <a:tc>
                  <a:txBody>
                    <a:bodyPr/>
                    <a:lstStyle/>
                    <a:p>
                      <a:pPr algn="ctr"/>
                      <a:r>
                        <a:rPr lang="en-US" sz="2000" dirty="0">
                          <a:solidFill>
                            <a:schemeClr val="tx1"/>
                          </a:solidFill>
                        </a:rPr>
                        <a:t>2016</a:t>
                      </a:r>
                    </a:p>
                    <a:p>
                      <a:pPr algn="ctr"/>
                      <a:endParaRPr lang="en-US" sz="2000" dirty="0">
                        <a:solidFill>
                          <a:schemeClr val="tx1"/>
                        </a:solidFill>
                      </a:endParaRPr>
                    </a:p>
                    <a:p>
                      <a:pPr algn="ctr"/>
                      <a:r>
                        <a:rPr lang="en-US" sz="2000" dirty="0">
                          <a:solidFill>
                            <a:schemeClr val="tx1"/>
                          </a:solidFill>
                        </a:rPr>
                        <a:t>77.8m</a:t>
                      </a:r>
                    </a:p>
                  </a:txBody>
                  <a:tcPr/>
                </a:tc>
                <a:tc>
                  <a:txBody>
                    <a:bodyPr/>
                    <a:lstStyle/>
                    <a:p>
                      <a:pPr algn="ctr"/>
                      <a:r>
                        <a:rPr lang="en-US" sz="2000" dirty="0">
                          <a:solidFill>
                            <a:schemeClr val="tx1"/>
                          </a:solidFill>
                        </a:rPr>
                        <a:t>2017</a:t>
                      </a:r>
                    </a:p>
                    <a:p>
                      <a:pPr algn="ctr"/>
                      <a:endParaRPr lang="en-US" sz="2000" dirty="0">
                        <a:solidFill>
                          <a:schemeClr val="tx1"/>
                        </a:solidFill>
                      </a:endParaRPr>
                    </a:p>
                    <a:p>
                      <a:pPr algn="l"/>
                      <a:r>
                        <a:rPr lang="en-US" sz="2000" dirty="0">
                          <a:solidFill>
                            <a:schemeClr val="tx1"/>
                          </a:solidFill>
                        </a:rPr>
                        <a:t>90.m</a:t>
                      </a:r>
                    </a:p>
                  </a:txBody>
                  <a:tcPr/>
                </a:tc>
                <a:tc>
                  <a:txBody>
                    <a:bodyPr/>
                    <a:lstStyle/>
                    <a:p>
                      <a:pPr algn="ctr"/>
                      <a:r>
                        <a:rPr lang="en-US" sz="2000" dirty="0">
                          <a:solidFill>
                            <a:schemeClr val="tx1"/>
                          </a:solidFill>
                        </a:rPr>
                        <a:t>2018</a:t>
                      </a:r>
                    </a:p>
                    <a:p>
                      <a:pPr algn="ctr"/>
                      <a:endParaRPr lang="en-US" sz="2000" dirty="0">
                        <a:solidFill>
                          <a:schemeClr val="tx1"/>
                        </a:solidFill>
                      </a:endParaRPr>
                    </a:p>
                    <a:p>
                      <a:pPr algn="l"/>
                      <a:r>
                        <a:rPr lang="en-US" sz="2000" dirty="0">
                          <a:solidFill>
                            <a:schemeClr val="tx1"/>
                          </a:solidFill>
                        </a:rPr>
                        <a:t>90.5m</a:t>
                      </a:r>
                    </a:p>
                  </a:txBody>
                  <a:tcPr/>
                </a:tc>
                <a:tc>
                  <a:txBody>
                    <a:bodyPr/>
                    <a:lstStyle/>
                    <a:p>
                      <a:pPr algn="l"/>
                      <a:r>
                        <a:rPr lang="en-US" sz="2000" dirty="0">
                          <a:solidFill>
                            <a:schemeClr val="tx1"/>
                          </a:solidFill>
                        </a:rPr>
                        <a:t>2019</a:t>
                      </a:r>
                    </a:p>
                    <a:p>
                      <a:pPr algn="l"/>
                      <a:endParaRPr lang="en-US" sz="2000" dirty="0">
                        <a:solidFill>
                          <a:schemeClr val="tx1"/>
                        </a:solidFill>
                      </a:endParaRPr>
                    </a:p>
                    <a:p>
                      <a:pPr algn="l"/>
                      <a:r>
                        <a:rPr lang="en-US" sz="2000" dirty="0">
                          <a:solidFill>
                            <a:schemeClr val="tx1"/>
                          </a:solidFill>
                        </a:rPr>
                        <a:t>92.5 m</a:t>
                      </a:r>
                    </a:p>
                  </a:txBody>
                  <a:tcPr/>
                </a:tc>
                <a:extLst>
                  <a:ext uri="{0D108BD9-81ED-4DB2-BD59-A6C34878D82A}">
                    <a16:rowId xmlns:a16="http://schemas.microsoft.com/office/drawing/2014/main" val="10000"/>
                  </a:ext>
                </a:extLst>
              </a:tr>
              <a:tr h="714594">
                <a:tc>
                  <a:txBody>
                    <a:bodyPr/>
                    <a:lstStyle/>
                    <a:p>
                      <a:r>
                        <a:rPr lang="en-US" sz="2000" b="1" dirty="0">
                          <a:solidFill>
                            <a:schemeClr val="tx1"/>
                          </a:solidFill>
                          <a:latin typeface="+mn-lt"/>
                        </a:rPr>
                        <a:t>Head on or Side</a:t>
                      </a:r>
                    </a:p>
                    <a:p>
                      <a:r>
                        <a:rPr lang="en-US" sz="2000" b="1" dirty="0">
                          <a:solidFill>
                            <a:schemeClr val="tx1"/>
                          </a:solidFill>
                          <a:latin typeface="+mn-lt"/>
                        </a:rPr>
                        <a:t> Collision</a:t>
                      </a:r>
                    </a:p>
                  </a:txBody>
                  <a:tcPr/>
                </a:tc>
                <a:tc>
                  <a:txBody>
                    <a:bodyPr/>
                    <a:lstStyle/>
                    <a:p>
                      <a:pPr algn="ctr"/>
                      <a:r>
                        <a:rPr lang="en-US" sz="2000" b="1" dirty="0">
                          <a:solidFill>
                            <a:schemeClr val="tx1"/>
                          </a:solidFill>
                          <a:latin typeface="+mn-lt"/>
                        </a:rPr>
                        <a:t>4</a:t>
                      </a:r>
                    </a:p>
                  </a:txBody>
                  <a:tcPr/>
                </a:tc>
                <a:tc>
                  <a:txBody>
                    <a:bodyPr/>
                    <a:lstStyle/>
                    <a:p>
                      <a:pPr algn="ctr"/>
                      <a:r>
                        <a:rPr lang="en-US" sz="2000" b="1" dirty="0">
                          <a:solidFill>
                            <a:schemeClr val="tx1"/>
                          </a:solidFill>
                          <a:latin typeface="+mn-lt"/>
                        </a:rPr>
                        <a:t>2</a:t>
                      </a:r>
                    </a:p>
                  </a:txBody>
                  <a:tcPr/>
                </a:tc>
                <a:tc>
                  <a:txBody>
                    <a:bodyPr/>
                    <a:lstStyle/>
                    <a:p>
                      <a:pPr algn="ctr"/>
                      <a:r>
                        <a:rPr lang="en-US" sz="2000" b="1" dirty="0">
                          <a:solidFill>
                            <a:schemeClr val="tx1"/>
                          </a:solidFill>
                          <a:latin typeface="+mn-lt"/>
                        </a:rPr>
                        <a:t>0</a:t>
                      </a:r>
                    </a:p>
                  </a:txBody>
                  <a:tcPr/>
                </a:tc>
                <a:tc>
                  <a:txBody>
                    <a:bodyPr/>
                    <a:lstStyle/>
                    <a:p>
                      <a:pPr algn="ctr"/>
                      <a:r>
                        <a:rPr lang="en-US" sz="2000" b="1" dirty="0">
                          <a:solidFill>
                            <a:schemeClr val="tx1"/>
                          </a:solidFill>
                          <a:latin typeface="+mn-lt"/>
                        </a:rPr>
                        <a:t>1</a:t>
                      </a:r>
                    </a:p>
                  </a:txBody>
                  <a:tcPr/>
                </a:tc>
                <a:tc>
                  <a:txBody>
                    <a:bodyPr/>
                    <a:lstStyle/>
                    <a:p>
                      <a:pPr algn="ctr"/>
                      <a:r>
                        <a:rPr lang="en-US" sz="2000" b="1" dirty="0">
                          <a:solidFill>
                            <a:schemeClr val="tx1"/>
                          </a:solidFill>
                          <a:latin typeface="+mn-lt"/>
                        </a:rPr>
                        <a:t>1</a:t>
                      </a:r>
                    </a:p>
                  </a:txBody>
                  <a:tcPr/>
                </a:tc>
                <a:tc>
                  <a:txBody>
                    <a:bodyPr/>
                    <a:lstStyle/>
                    <a:p>
                      <a:pPr algn="ctr"/>
                      <a:r>
                        <a:rPr lang="en-US" sz="2000" b="1" dirty="0">
                          <a:solidFill>
                            <a:schemeClr val="tx1"/>
                          </a:solidFill>
                          <a:latin typeface="+mn-lt"/>
                        </a:rPr>
                        <a:t>0</a:t>
                      </a:r>
                    </a:p>
                  </a:txBody>
                  <a:tcPr/>
                </a:tc>
                <a:tc>
                  <a:txBody>
                    <a:bodyPr/>
                    <a:lstStyle/>
                    <a:p>
                      <a:pPr algn="ctr"/>
                      <a:r>
                        <a:rPr lang="en-US" sz="2000" b="1" dirty="0">
                          <a:solidFill>
                            <a:schemeClr val="tx1"/>
                          </a:solidFill>
                          <a:latin typeface="+mn-lt"/>
                        </a:rPr>
                        <a:t>0</a:t>
                      </a:r>
                    </a:p>
                  </a:txBody>
                  <a:tcPr/>
                </a:tc>
                <a:extLst>
                  <a:ext uri="{0D108BD9-81ED-4DB2-BD59-A6C34878D82A}">
                    <a16:rowId xmlns:a16="http://schemas.microsoft.com/office/drawing/2014/main" val="10001"/>
                  </a:ext>
                </a:extLst>
              </a:tr>
              <a:tr h="393050">
                <a:tc>
                  <a:txBody>
                    <a:bodyPr/>
                    <a:lstStyle/>
                    <a:p>
                      <a:r>
                        <a:rPr lang="en-US" sz="2000" b="1" dirty="0">
                          <a:solidFill>
                            <a:schemeClr val="tx1"/>
                          </a:solidFill>
                          <a:latin typeface="+mn-lt"/>
                        </a:rPr>
                        <a:t>Averted Collision</a:t>
                      </a:r>
                    </a:p>
                  </a:txBody>
                  <a:tcPr/>
                </a:tc>
                <a:tc>
                  <a:txBody>
                    <a:bodyPr/>
                    <a:lstStyle/>
                    <a:p>
                      <a:pPr algn="ctr"/>
                      <a:r>
                        <a:rPr lang="en-US" sz="2000" b="1" dirty="0">
                          <a:solidFill>
                            <a:schemeClr val="tx1"/>
                          </a:solidFill>
                          <a:latin typeface="+mn-lt"/>
                        </a:rPr>
                        <a:t>16</a:t>
                      </a:r>
                    </a:p>
                  </a:txBody>
                  <a:tcPr/>
                </a:tc>
                <a:tc>
                  <a:txBody>
                    <a:bodyPr/>
                    <a:lstStyle/>
                    <a:p>
                      <a:pPr algn="ctr"/>
                      <a:r>
                        <a:rPr lang="en-US" sz="2000" b="1" dirty="0">
                          <a:solidFill>
                            <a:schemeClr val="tx1"/>
                          </a:solidFill>
                          <a:latin typeface="+mn-lt"/>
                        </a:rPr>
                        <a:t>4</a:t>
                      </a:r>
                    </a:p>
                  </a:txBody>
                  <a:tcPr/>
                </a:tc>
                <a:tc>
                  <a:txBody>
                    <a:bodyPr/>
                    <a:lstStyle/>
                    <a:p>
                      <a:pPr algn="ctr"/>
                      <a:r>
                        <a:rPr lang="en-US" sz="2000" b="1" dirty="0">
                          <a:solidFill>
                            <a:schemeClr val="tx1"/>
                          </a:solidFill>
                          <a:latin typeface="+mn-lt"/>
                        </a:rPr>
                        <a:t>3</a:t>
                      </a:r>
                    </a:p>
                  </a:txBody>
                  <a:tcPr/>
                </a:tc>
                <a:tc>
                  <a:txBody>
                    <a:bodyPr/>
                    <a:lstStyle/>
                    <a:p>
                      <a:pPr algn="ctr"/>
                      <a:r>
                        <a:rPr lang="en-US" sz="2000" b="1" dirty="0">
                          <a:solidFill>
                            <a:schemeClr val="tx1"/>
                          </a:solidFill>
                          <a:latin typeface="+mn-lt"/>
                        </a:rPr>
                        <a:t>2</a:t>
                      </a:r>
                    </a:p>
                  </a:txBody>
                  <a:tcPr/>
                </a:tc>
                <a:tc>
                  <a:txBody>
                    <a:bodyPr/>
                    <a:lstStyle/>
                    <a:p>
                      <a:pPr algn="ctr"/>
                      <a:r>
                        <a:rPr lang="en-US" sz="2000" b="1" dirty="0">
                          <a:solidFill>
                            <a:schemeClr val="tx1"/>
                          </a:solidFill>
                          <a:latin typeface="+mn-lt"/>
                        </a:rPr>
                        <a:t>4</a:t>
                      </a:r>
                    </a:p>
                  </a:txBody>
                  <a:tcPr/>
                </a:tc>
                <a:tc>
                  <a:txBody>
                    <a:bodyPr/>
                    <a:lstStyle/>
                    <a:p>
                      <a:pPr algn="ctr"/>
                      <a:r>
                        <a:rPr lang="en-US" sz="2000" b="1" dirty="0">
                          <a:solidFill>
                            <a:schemeClr val="tx1"/>
                          </a:solidFill>
                          <a:latin typeface="+mn-lt"/>
                        </a:rPr>
                        <a:t>3</a:t>
                      </a:r>
                    </a:p>
                  </a:txBody>
                  <a:tcPr/>
                </a:tc>
                <a:tc>
                  <a:txBody>
                    <a:bodyPr/>
                    <a:lstStyle/>
                    <a:p>
                      <a:pPr algn="ctr"/>
                      <a:r>
                        <a:rPr lang="en-US" sz="2000" b="1" dirty="0">
                          <a:solidFill>
                            <a:schemeClr val="tx1"/>
                          </a:solidFill>
                          <a:latin typeface="+mn-lt"/>
                        </a:rPr>
                        <a:t>0</a:t>
                      </a:r>
                    </a:p>
                  </a:txBody>
                  <a:tcPr/>
                </a:tc>
                <a:extLst>
                  <a:ext uri="{0D108BD9-81ED-4DB2-BD59-A6C34878D82A}">
                    <a16:rowId xmlns:a16="http://schemas.microsoft.com/office/drawing/2014/main" val="10002"/>
                  </a:ext>
                </a:extLst>
              </a:tr>
              <a:tr h="403901">
                <a:tc>
                  <a:txBody>
                    <a:bodyPr/>
                    <a:lstStyle/>
                    <a:p>
                      <a:r>
                        <a:rPr lang="en-US" sz="2000" b="1" dirty="0">
                          <a:solidFill>
                            <a:schemeClr val="tx1"/>
                          </a:solidFill>
                          <a:latin typeface="+mn-lt"/>
                        </a:rPr>
                        <a:t>Train Parting</a:t>
                      </a:r>
                    </a:p>
                  </a:txBody>
                  <a:tcPr/>
                </a:tc>
                <a:tc>
                  <a:txBody>
                    <a:bodyPr/>
                    <a:lstStyle/>
                    <a:p>
                      <a:pPr algn="ctr"/>
                      <a:r>
                        <a:rPr lang="en-US" sz="2000" b="1" dirty="0">
                          <a:solidFill>
                            <a:schemeClr val="tx1"/>
                          </a:solidFill>
                          <a:latin typeface="+mn-lt"/>
                        </a:rPr>
                        <a:t>16</a:t>
                      </a:r>
                    </a:p>
                  </a:txBody>
                  <a:tcPr/>
                </a:tc>
                <a:tc>
                  <a:txBody>
                    <a:bodyPr/>
                    <a:lstStyle/>
                    <a:p>
                      <a:pPr algn="ctr"/>
                      <a:r>
                        <a:rPr lang="en-US" sz="2000" b="1" dirty="0">
                          <a:solidFill>
                            <a:schemeClr val="tx1"/>
                          </a:solidFill>
                          <a:latin typeface="+mn-lt"/>
                        </a:rPr>
                        <a:t>9</a:t>
                      </a:r>
                    </a:p>
                  </a:txBody>
                  <a:tcPr/>
                </a:tc>
                <a:tc>
                  <a:txBody>
                    <a:bodyPr/>
                    <a:lstStyle/>
                    <a:p>
                      <a:pPr algn="ctr"/>
                      <a:r>
                        <a:rPr lang="en-US" sz="2000" b="1" dirty="0">
                          <a:solidFill>
                            <a:schemeClr val="tx1"/>
                          </a:solidFill>
                          <a:latin typeface="+mn-lt"/>
                        </a:rPr>
                        <a:t>1</a:t>
                      </a:r>
                    </a:p>
                  </a:txBody>
                  <a:tcPr/>
                </a:tc>
                <a:tc>
                  <a:txBody>
                    <a:bodyPr/>
                    <a:lstStyle/>
                    <a:p>
                      <a:pPr algn="ctr"/>
                      <a:r>
                        <a:rPr lang="en-US" sz="2000" b="1" dirty="0">
                          <a:solidFill>
                            <a:schemeClr val="tx1"/>
                          </a:solidFill>
                          <a:latin typeface="+mn-lt"/>
                        </a:rPr>
                        <a:t>1</a:t>
                      </a:r>
                    </a:p>
                  </a:txBody>
                  <a:tcPr/>
                </a:tc>
                <a:tc>
                  <a:txBody>
                    <a:bodyPr/>
                    <a:lstStyle/>
                    <a:p>
                      <a:pPr algn="ctr"/>
                      <a:r>
                        <a:rPr lang="en-US" sz="2000" b="1" dirty="0">
                          <a:solidFill>
                            <a:schemeClr val="tx1"/>
                          </a:solidFill>
                          <a:latin typeface="+mn-lt"/>
                        </a:rPr>
                        <a:t>3</a:t>
                      </a:r>
                    </a:p>
                  </a:txBody>
                  <a:tcPr/>
                </a:tc>
                <a:tc>
                  <a:txBody>
                    <a:bodyPr/>
                    <a:lstStyle/>
                    <a:p>
                      <a:pPr algn="ctr"/>
                      <a:r>
                        <a:rPr lang="en-US" sz="2000" b="1" dirty="0">
                          <a:solidFill>
                            <a:schemeClr val="tx1"/>
                          </a:solidFill>
                          <a:latin typeface="+mn-lt"/>
                        </a:rPr>
                        <a:t>2</a:t>
                      </a:r>
                    </a:p>
                  </a:txBody>
                  <a:tcPr/>
                </a:tc>
                <a:tc>
                  <a:txBody>
                    <a:bodyPr/>
                    <a:lstStyle/>
                    <a:p>
                      <a:pPr algn="ctr"/>
                      <a:r>
                        <a:rPr lang="en-US" sz="2000" b="1" dirty="0">
                          <a:solidFill>
                            <a:schemeClr val="tx1"/>
                          </a:solidFill>
                          <a:latin typeface="+mn-lt"/>
                        </a:rPr>
                        <a:t>0</a:t>
                      </a:r>
                    </a:p>
                  </a:txBody>
                  <a:tcPr/>
                </a:tc>
                <a:extLst>
                  <a:ext uri="{0D108BD9-81ED-4DB2-BD59-A6C34878D82A}">
                    <a16:rowId xmlns:a16="http://schemas.microsoft.com/office/drawing/2014/main" val="10003"/>
                  </a:ext>
                </a:extLst>
              </a:tr>
              <a:tr h="374509">
                <a:tc>
                  <a:txBody>
                    <a:bodyPr/>
                    <a:lstStyle/>
                    <a:p>
                      <a:r>
                        <a:rPr lang="en-US" sz="2000" b="1" dirty="0">
                          <a:solidFill>
                            <a:srgbClr val="C00000"/>
                          </a:solidFill>
                          <a:latin typeface="+mn-lt"/>
                        </a:rPr>
                        <a:t>Accident at L/C Gates</a:t>
                      </a:r>
                    </a:p>
                  </a:txBody>
                  <a:tcPr/>
                </a:tc>
                <a:tc>
                  <a:txBody>
                    <a:bodyPr/>
                    <a:lstStyle/>
                    <a:p>
                      <a:pPr algn="ctr"/>
                      <a:r>
                        <a:rPr lang="en-US" sz="2000" b="1" dirty="0">
                          <a:solidFill>
                            <a:srgbClr val="C00000"/>
                          </a:solidFill>
                          <a:latin typeface="+mn-lt"/>
                        </a:rPr>
                        <a:t>96</a:t>
                      </a:r>
                    </a:p>
                  </a:txBody>
                  <a:tcPr/>
                </a:tc>
                <a:tc>
                  <a:txBody>
                    <a:bodyPr/>
                    <a:lstStyle/>
                    <a:p>
                      <a:pPr algn="ctr"/>
                      <a:r>
                        <a:rPr lang="en-US" sz="2000" b="1" dirty="0">
                          <a:solidFill>
                            <a:srgbClr val="C00000"/>
                          </a:solidFill>
                          <a:latin typeface="+mn-lt"/>
                        </a:rPr>
                        <a:t>34</a:t>
                      </a:r>
                    </a:p>
                  </a:txBody>
                  <a:tcPr/>
                </a:tc>
                <a:tc>
                  <a:txBody>
                    <a:bodyPr/>
                    <a:lstStyle/>
                    <a:p>
                      <a:pPr algn="ctr"/>
                      <a:r>
                        <a:rPr lang="en-US" sz="2000" b="1" dirty="0">
                          <a:solidFill>
                            <a:srgbClr val="C00000"/>
                          </a:solidFill>
                          <a:latin typeface="+mn-lt"/>
                        </a:rPr>
                        <a:t>13</a:t>
                      </a:r>
                    </a:p>
                  </a:txBody>
                  <a:tcPr/>
                </a:tc>
                <a:tc>
                  <a:txBody>
                    <a:bodyPr/>
                    <a:lstStyle/>
                    <a:p>
                      <a:pPr algn="ctr"/>
                      <a:r>
                        <a:rPr lang="en-US" sz="2000" b="1" dirty="0">
                          <a:solidFill>
                            <a:srgbClr val="C00000"/>
                          </a:solidFill>
                          <a:latin typeface="+mn-lt"/>
                        </a:rPr>
                        <a:t>11</a:t>
                      </a:r>
                    </a:p>
                  </a:txBody>
                  <a:tcPr/>
                </a:tc>
                <a:tc>
                  <a:txBody>
                    <a:bodyPr/>
                    <a:lstStyle/>
                    <a:p>
                      <a:pPr algn="ctr"/>
                      <a:r>
                        <a:rPr lang="en-US" sz="2000" b="1" dirty="0">
                          <a:solidFill>
                            <a:srgbClr val="C00000"/>
                          </a:solidFill>
                          <a:latin typeface="+mn-lt"/>
                        </a:rPr>
                        <a:t>15</a:t>
                      </a:r>
                    </a:p>
                  </a:txBody>
                  <a:tcPr/>
                </a:tc>
                <a:tc>
                  <a:txBody>
                    <a:bodyPr/>
                    <a:lstStyle/>
                    <a:p>
                      <a:pPr algn="ctr"/>
                      <a:r>
                        <a:rPr lang="en-US" sz="2000" b="1" dirty="0">
                          <a:solidFill>
                            <a:srgbClr val="C00000"/>
                          </a:solidFill>
                          <a:latin typeface="+mn-lt"/>
                        </a:rPr>
                        <a:t>16</a:t>
                      </a:r>
                    </a:p>
                  </a:txBody>
                  <a:tcPr/>
                </a:tc>
                <a:tc>
                  <a:txBody>
                    <a:bodyPr/>
                    <a:lstStyle/>
                    <a:p>
                      <a:pPr algn="ctr"/>
                      <a:r>
                        <a:rPr lang="en-US" sz="2000" b="1" dirty="0">
                          <a:solidFill>
                            <a:srgbClr val="C00000"/>
                          </a:solidFill>
                          <a:latin typeface="+mn-lt"/>
                        </a:rPr>
                        <a:t>7</a:t>
                      </a:r>
                    </a:p>
                  </a:txBody>
                  <a:tcPr/>
                </a:tc>
                <a:extLst>
                  <a:ext uri="{0D108BD9-81ED-4DB2-BD59-A6C34878D82A}">
                    <a16:rowId xmlns:a16="http://schemas.microsoft.com/office/drawing/2014/main" val="10004"/>
                  </a:ext>
                </a:extLst>
              </a:tr>
              <a:tr h="403901">
                <a:tc>
                  <a:txBody>
                    <a:bodyPr/>
                    <a:lstStyle/>
                    <a:p>
                      <a:r>
                        <a:rPr lang="en-US" sz="2000" b="1" dirty="0">
                          <a:solidFill>
                            <a:schemeClr val="tx1"/>
                          </a:solidFill>
                          <a:latin typeface="+mn-lt"/>
                        </a:rPr>
                        <a:t>Signal</a:t>
                      </a:r>
                      <a:r>
                        <a:rPr lang="en-US" sz="2000" b="1" baseline="0" dirty="0">
                          <a:solidFill>
                            <a:schemeClr val="tx1"/>
                          </a:solidFill>
                          <a:latin typeface="+mn-lt"/>
                        </a:rPr>
                        <a:t> Disregard</a:t>
                      </a:r>
                      <a:endParaRPr lang="en-US" sz="2000" b="1" dirty="0">
                        <a:solidFill>
                          <a:schemeClr val="tx1"/>
                        </a:solidFill>
                        <a:latin typeface="+mn-lt"/>
                      </a:endParaRPr>
                    </a:p>
                  </a:txBody>
                  <a:tcPr/>
                </a:tc>
                <a:tc>
                  <a:txBody>
                    <a:bodyPr/>
                    <a:lstStyle/>
                    <a:p>
                      <a:pPr algn="ctr"/>
                      <a:r>
                        <a:rPr lang="en-US" sz="2000" b="1" dirty="0">
                          <a:solidFill>
                            <a:schemeClr val="tx1"/>
                          </a:solidFill>
                          <a:latin typeface="+mn-lt"/>
                        </a:rPr>
                        <a:t>33</a:t>
                      </a:r>
                    </a:p>
                  </a:txBody>
                  <a:tcPr/>
                </a:tc>
                <a:tc>
                  <a:txBody>
                    <a:bodyPr/>
                    <a:lstStyle/>
                    <a:p>
                      <a:pPr algn="ctr"/>
                      <a:r>
                        <a:rPr lang="en-US" sz="2000" b="1" dirty="0">
                          <a:solidFill>
                            <a:schemeClr val="tx1"/>
                          </a:solidFill>
                          <a:latin typeface="+mn-lt"/>
                        </a:rPr>
                        <a:t>8</a:t>
                      </a:r>
                    </a:p>
                  </a:txBody>
                  <a:tcPr/>
                </a:tc>
                <a:tc>
                  <a:txBody>
                    <a:bodyPr/>
                    <a:lstStyle/>
                    <a:p>
                      <a:pPr algn="ctr"/>
                      <a:r>
                        <a:rPr lang="en-US" sz="2000" b="1" dirty="0">
                          <a:solidFill>
                            <a:schemeClr val="tx1"/>
                          </a:solidFill>
                          <a:latin typeface="+mn-lt"/>
                        </a:rPr>
                        <a:t>8</a:t>
                      </a:r>
                    </a:p>
                  </a:txBody>
                  <a:tcPr/>
                </a:tc>
                <a:tc>
                  <a:txBody>
                    <a:bodyPr/>
                    <a:lstStyle/>
                    <a:p>
                      <a:pPr algn="ctr"/>
                      <a:r>
                        <a:rPr lang="en-US" sz="2000" b="1" dirty="0">
                          <a:solidFill>
                            <a:schemeClr val="tx1"/>
                          </a:solidFill>
                          <a:latin typeface="+mn-lt"/>
                        </a:rPr>
                        <a:t>11</a:t>
                      </a:r>
                    </a:p>
                  </a:txBody>
                  <a:tcPr/>
                </a:tc>
                <a:tc>
                  <a:txBody>
                    <a:bodyPr/>
                    <a:lstStyle/>
                    <a:p>
                      <a:pPr algn="ctr"/>
                      <a:r>
                        <a:rPr lang="en-US" sz="2000" b="1" dirty="0">
                          <a:solidFill>
                            <a:schemeClr val="tx1"/>
                          </a:solidFill>
                          <a:latin typeface="+mn-lt"/>
                        </a:rPr>
                        <a:t>4</a:t>
                      </a:r>
                    </a:p>
                  </a:txBody>
                  <a:tcPr/>
                </a:tc>
                <a:tc>
                  <a:txBody>
                    <a:bodyPr/>
                    <a:lstStyle/>
                    <a:p>
                      <a:pPr algn="ctr"/>
                      <a:r>
                        <a:rPr lang="en-US" sz="2000" b="1" dirty="0">
                          <a:solidFill>
                            <a:schemeClr val="tx1"/>
                          </a:solidFill>
                          <a:latin typeface="+mn-lt"/>
                        </a:rPr>
                        <a:t>1</a:t>
                      </a:r>
                    </a:p>
                  </a:txBody>
                  <a:tcPr/>
                </a:tc>
                <a:tc>
                  <a:txBody>
                    <a:bodyPr/>
                    <a:lstStyle/>
                    <a:p>
                      <a:pPr algn="ctr"/>
                      <a:r>
                        <a:rPr lang="en-US" sz="2000" b="1" dirty="0">
                          <a:solidFill>
                            <a:schemeClr val="tx1"/>
                          </a:solidFill>
                          <a:latin typeface="+mn-lt"/>
                        </a:rPr>
                        <a:t>1</a:t>
                      </a:r>
                    </a:p>
                  </a:txBody>
                  <a:tcPr/>
                </a:tc>
                <a:extLst>
                  <a:ext uri="{0D108BD9-81ED-4DB2-BD59-A6C34878D82A}">
                    <a16:rowId xmlns:a16="http://schemas.microsoft.com/office/drawing/2014/main" val="10005"/>
                  </a:ext>
                </a:extLst>
              </a:tr>
              <a:tr h="403901">
                <a:tc>
                  <a:txBody>
                    <a:bodyPr/>
                    <a:lstStyle/>
                    <a:p>
                      <a:r>
                        <a:rPr lang="en-US" sz="2000" b="1" dirty="0">
                          <a:solidFill>
                            <a:schemeClr val="tx1"/>
                          </a:solidFill>
                          <a:latin typeface="+mn-lt"/>
                        </a:rPr>
                        <a:t>Derailment</a:t>
                      </a:r>
                    </a:p>
                  </a:txBody>
                  <a:tcPr/>
                </a:tc>
                <a:tc>
                  <a:txBody>
                    <a:bodyPr/>
                    <a:lstStyle/>
                    <a:p>
                      <a:pPr algn="ctr"/>
                      <a:r>
                        <a:rPr lang="en-US" sz="2000" b="1" dirty="0">
                          <a:solidFill>
                            <a:schemeClr val="tx1"/>
                          </a:solidFill>
                          <a:latin typeface="+mn-lt"/>
                        </a:rPr>
                        <a:t>639</a:t>
                      </a:r>
                    </a:p>
                  </a:txBody>
                  <a:tcPr/>
                </a:tc>
                <a:tc>
                  <a:txBody>
                    <a:bodyPr/>
                    <a:lstStyle/>
                    <a:p>
                      <a:pPr algn="ctr"/>
                      <a:r>
                        <a:rPr lang="en-US" sz="2000" b="1" dirty="0">
                          <a:solidFill>
                            <a:schemeClr val="tx1"/>
                          </a:solidFill>
                          <a:latin typeface="+mn-lt"/>
                        </a:rPr>
                        <a:t>173</a:t>
                      </a:r>
                    </a:p>
                  </a:txBody>
                  <a:tcPr/>
                </a:tc>
                <a:tc>
                  <a:txBody>
                    <a:bodyPr/>
                    <a:lstStyle/>
                    <a:p>
                      <a:pPr algn="ctr"/>
                      <a:r>
                        <a:rPr lang="en-US" sz="2000" b="1" dirty="0">
                          <a:solidFill>
                            <a:schemeClr val="tx1"/>
                          </a:solidFill>
                          <a:latin typeface="+mn-lt"/>
                        </a:rPr>
                        <a:t>116</a:t>
                      </a:r>
                    </a:p>
                  </a:txBody>
                  <a:tcPr/>
                </a:tc>
                <a:tc>
                  <a:txBody>
                    <a:bodyPr/>
                    <a:lstStyle/>
                    <a:p>
                      <a:pPr algn="ctr"/>
                      <a:r>
                        <a:rPr lang="en-US" sz="2000" b="1" dirty="0">
                          <a:solidFill>
                            <a:schemeClr val="tx1"/>
                          </a:solidFill>
                          <a:latin typeface="+mn-lt"/>
                        </a:rPr>
                        <a:t>88</a:t>
                      </a:r>
                    </a:p>
                  </a:txBody>
                  <a:tcPr/>
                </a:tc>
                <a:tc>
                  <a:txBody>
                    <a:bodyPr/>
                    <a:lstStyle/>
                    <a:p>
                      <a:pPr algn="ctr"/>
                      <a:r>
                        <a:rPr lang="en-US" sz="2000" b="1" dirty="0">
                          <a:solidFill>
                            <a:schemeClr val="tx1"/>
                          </a:solidFill>
                          <a:latin typeface="+mn-lt"/>
                        </a:rPr>
                        <a:t>99</a:t>
                      </a:r>
                    </a:p>
                  </a:txBody>
                  <a:tcPr/>
                </a:tc>
                <a:tc>
                  <a:txBody>
                    <a:bodyPr/>
                    <a:lstStyle/>
                    <a:p>
                      <a:pPr algn="ctr"/>
                      <a:r>
                        <a:rPr lang="en-US" sz="2000" b="1" dirty="0">
                          <a:solidFill>
                            <a:schemeClr val="tx1"/>
                          </a:solidFill>
                          <a:latin typeface="+mn-lt"/>
                        </a:rPr>
                        <a:t>121</a:t>
                      </a:r>
                    </a:p>
                  </a:txBody>
                  <a:tcPr/>
                </a:tc>
                <a:tc>
                  <a:txBody>
                    <a:bodyPr/>
                    <a:lstStyle/>
                    <a:p>
                      <a:pPr algn="ctr"/>
                      <a:r>
                        <a:rPr lang="en-US" sz="2000" b="1" dirty="0">
                          <a:solidFill>
                            <a:schemeClr val="tx1"/>
                          </a:solidFill>
                          <a:latin typeface="+mn-lt"/>
                        </a:rPr>
                        <a:t>42</a:t>
                      </a:r>
                    </a:p>
                  </a:txBody>
                  <a:tcPr/>
                </a:tc>
                <a:extLst>
                  <a:ext uri="{0D108BD9-81ED-4DB2-BD59-A6C34878D82A}">
                    <a16:rowId xmlns:a16="http://schemas.microsoft.com/office/drawing/2014/main" val="10006"/>
                  </a:ext>
                </a:extLst>
              </a:tr>
              <a:tr h="403901">
                <a:tc>
                  <a:txBody>
                    <a:bodyPr/>
                    <a:lstStyle/>
                    <a:p>
                      <a:r>
                        <a:rPr lang="en-US" sz="2000" b="1" dirty="0">
                          <a:solidFill>
                            <a:schemeClr val="tx1"/>
                          </a:solidFill>
                          <a:latin typeface="+mn-lt"/>
                        </a:rPr>
                        <a:t>Miscellaneous</a:t>
                      </a:r>
                    </a:p>
                  </a:txBody>
                  <a:tcPr/>
                </a:tc>
                <a:tc>
                  <a:txBody>
                    <a:bodyPr/>
                    <a:lstStyle/>
                    <a:p>
                      <a:pPr algn="ctr"/>
                      <a:r>
                        <a:rPr lang="en-US" sz="2000" b="1" dirty="0">
                          <a:solidFill>
                            <a:schemeClr val="tx1"/>
                          </a:solidFill>
                          <a:latin typeface="+mn-lt"/>
                        </a:rPr>
                        <a:t>173</a:t>
                      </a:r>
                    </a:p>
                  </a:txBody>
                  <a:tcPr/>
                </a:tc>
                <a:tc>
                  <a:txBody>
                    <a:bodyPr/>
                    <a:lstStyle/>
                    <a:p>
                      <a:pPr algn="ctr"/>
                      <a:r>
                        <a:rPr lang="en-US" sz="2000" b="1" dirty="0">
                          <a:solidFill>
                            <a:schemeClr val="tx1"/>
                          </a:solidFill>
                          <a:latin typeface="+mn-lt"/>
                        </a:rPr>
                        <a:t>12</a:t>
                      </a:r>
                    </a:p>
                  </a:txBody>
                  <a:tcPr/>
                </a:tc>
                <a:tc>
                  <a:txBody>
                    <a:bodyPr/>
                    <a:lstStyle/>
                    <a:p>
                      <a:pPr algn="ctr"/>
                      <a:r>
                        <a:rPr lang="en-US" sz="2000" b="1" dirty="0">
                          <a:solidFill>
                            <a:schemeClr val="tx1"/>
                          </a:solidFill>
                          <a:latin typeface="+mn-lt"/>
                        </a:rPr>
                        <a:t>12</a:t>
                      </a:r>
                    </a:p>
                  </a:txBody>
                  <a:tcPr/>
                </a:tc>
                <a:tc>
                  <a:txBody>
                    <a:bodyPr/>
                    <a:lstStyle/>
                    <a:p>
                      <a:pPr algn="ctr"/>
                      <a:r>
                        <a:rPr lang="en-US" sz="2000" b="1" dirty="0">
                          <a:solidFill>
                            <a:schemeClr val="tx1"/>
                          </a:solidFill>
                          <a:latin typeface="+mn-lt"/>
                        </a:rPr>
                        <a:t>17</a:t>
                      </a:r>
                    </a:p>
                  </a:txBody>
                  <a:tcPr/>
                </a:tc>
                <a:tc>
                  <a:txBody>
                    <a:bodyPr/>
                    <a:lstStyle/>
                    <a:p>
                      <a:pPr algn="ctr"/>
                      <a:r>
                        <a:rPr lang="en-US" sz="2000" b="1" dirty="0">
                          <a:solidFill>
                            <a:schemeClr val="tx1"/>
                          </a:solidFill>
                          <a:latin typeface="+mn-lt"/>
                        </a:rPr>
                        <a:t>14</a:t>
                      </a:r>
                    </a:p>
                  </a:txBody>
                  <a:tcPr/>
                </a:tc>
                <a:tc>
                  <a:txBody>
                    <a:bodyPr/>
                    <a:lstStyle/>
                    <a:p>
                      <a:pPr algn="ctr"/>
                      <a:r>
                        <a:rPr lang="en-US" sz="2000" b="1" dirty="0">
                          <a:solidFill>
                            <a:schemeClr val="tx1"/>
                          </a:solidFill>
                          <a:latin typeface="+mn-lt"/>
                        </a:rPr>
                        <a:t>7</a:t>
                      </a:r>
                    </a:p>
                  </a:txBody>
                  <a:tcPr/>
                </a:tc>
                <a:tc>
                  <a:txBody>
                    <a:bodyPr/>
                    <a:lstStyle/>
                    <a:p>
                      <a:pPr algn="ctr"/>
                      <a:r>
                        <a:rPr lang="en-US" sz="2000" b="1" dirty="0">
                          <a:solidFill>
                            <a:schemeClr val="tx1"/>
                          </a:solidFill>
                          <a:latin typeface="+mn-lt"/>
                        </a:rPr>
                        <a:t>2</a:t>
                      </a:r>
                    </a:p>
                  </a:txBody>
                  <a:tcPr/>
                </a:tc>
                <a:extLst>
                  <a:ext uri="{0D108BD9-81ED-4DB2-BD59-A6C34878D82A}">
                    <a16:rowId xmlns:a16="http://schemas.microsoft.com/office/drawing/2014/main" val="10007"/>
                  </a:ext>
                </a:extLst>
              </a:tr>
              <a:tr h="403901">
                <a:tc>
                  <a:txBody>
                    <a:bodyPr/>
                    <a:lstStyle/>
                    <a:p>
                      <a:r>
                        <a:rPr lang="en-US" sz="2000" b="1" dirty="0">
                          <a:solidFill>
                            <a:schemeClr val="tx1"/>
                          </a:solidFill>
                          <a:latin typeface="+mn-lt"/>
                        </a:rPr>
                        <a:t>Total No.</a:t>
                      </a:r>
                      <a:r>
                        <a:rPr lang="en-US" sz="2000" b="1" baseline="0" dirty="0">
                          <a:solidFill>
                            <a:schemeClr val="tx1"/>
                          </a:solidFill>
                          <a:latin typeface="+mn-lt"/>
                        </a:rPr>
                        <a:t> of Accident</a:t>
                      </a:r>
                      <a:endParaRPr lang="en-US" sz="2000" b="1" dirty="0">
                        <a:solidFill>
                          <a:schemeClr val="tx1"/>
                        </a:solidFill>
                        <a:latin typeface="+mn-lt"/>
                      </a:endParaRPr>
                    </a:p>
                  </a:txBody>
                  <a:tcPr/>
                </a:tc>
                <a:tc>
                  <a:txBody>
                    <a:bodyPr/>
                    <a:lstStyle/>
                    <a:p>
                      <a:pPr algn="ctr"/>
                      <a:r>
                        <a:rPr lang="en-US" sz="2000" b="1" dirty="0">
                          <a:solidFill>
                            <a:schemeClr val="tx1"/>
                          </a:solidFill>
                          <a:latin typeface="+mn-lt"/>
                        </a:rPr>
                        <a:t>868</a:t>
                      </a:r>
                    </a:p>
                  </a:txBody>
                  <a:tcPr/>
                </a:tc>
                <a:tc>
                  <a:txBody>
                    <a:bodyPr/>
                    <a:lstStyle/>
                    <a:p>
                      <a:pPr algn="ctr"/>
                      <a:r>
                        <a:rPr lang="en-US" sz="2000" b="1" dirty="0">
                          <a:solidFill>
                            <a:schemeClr val="tx1"/>
                          </a:solidFill>
                          <a:latin typeface="+mn-lt"/>
                        </a:rPr>
                        <a:t>242</a:t>
                      </a:r>
                    </a:p>
                  </a:txBody>
                  <a:tcPr/>
                </a:tc>
                <a:tc>
                  <a:txBody>
                    <a:bodyPr/>
                    <a:lstStyle/>
                    <a:p>
                      <a:pPr algn="ctr"/>
                      <a:r>
                        <a:rPr lang="en-US" sz="2000" b="1" dirty="0">
                          <a:solidFill>
                            <a:schemeClr val="tx1"/>
                          </a:solidFill>
                          <a:latin typeface="+mn-lt"/>
                        </a:rPr>
                        <a:t>153</a:t>
                      </a:r>
                    </a:p>
                  </a:txBody>
                  <a:tcPr/>
                </a:tc>
                <a:tc>
                  <a:txBody>
                    <a:bodyPr/>
                    <a:lstStyle/>
                    <a:p>
                      <a:pPr algn="ctr"/>
                      <a:r>
                        <a:rPr lang="en-US" sz="2000" b="1" dirty="0">
                          <a:solidFill>
                            <a:schemeClr val="tx1"/>
                          </a:solidFill>
                          <a:latin typeface="+mn-lt"/>
                        </a:rPr>
                        <a:t>131</a:t>
                      </a:r>
                    </a:p>
                  </a:txBody>
                  <a:tcPr/>
                </a:tc>
                <a:tc>
                  <a:txBody>
                    <a:bodyPr/>
                    <a:lstStyle/>
                    <a:p>
                      <a:pPr algn="ctr"/>
                      <a:r>
                        <a:rPr lang="en-US" sz="2000" b="1" dirty="0">
                          <a:solidFill>
                            <a:schemeClr val="tx1"/>
                          </a:solidFill>
                          <a:latin typeface="+mn-lt"/>
                        </a:rPr>
                        <a:t>140</a:t>
                      </a:r>
                    </a:p>
                  </a:txBody>
                  <a:tcPr/>
                </a:tc>
                <a:tc>
                  <a:txBody>
                    <a:bodyPr/>
                    <a:lstStyle/>
                    <a:p>
                      <a:pPr algn="ctr"/>
                      <a:r>
                        <a:rPr lang="en-US" sz="2000" b="1" dirty="0">
                          <a:solidFill>
                            <a:schemeClr val="tx1"/>
                          </a:solidFill>
                          <a:latin typeface="+mn-lt"/>
                        </a:rPr>
                        <a:t>150</a:t>
                      </a:r>
                    </a:p>
                  </a:txBody>
                  <a:tcPr/>
                </a:tc>
                <a:tc>
                  <a:txBody>
                    <a:bodyPr/>
                    <a:lstStyle/>
                    <a:p>
                      <a:pPr algn="ctr"/>
                      <a:r>
                        <a:rPr lang="en-US" sz="2000" b="1" dirty="0">
                          <a:solidFill>
                            <a:schemeClr val="tx1"/>
                          </a:solidFill>
                          <a:latin typeface="+mn-lt"/>
                        </a:rPr>
                        <a:t>52</a:t>
                      </a:r>
                    </a:p>
                  </a:txBody>
                  <a:tcPr/>
                </a:tc>
                <a:extLst>
                  <a:ext uri="{0D108BD9-81ED-4DB2-BD59-A6C34878D82A}">
                    <a16:rowId xmlns:a16="http://schemas.microsoft.com/office/drawing/2014/main" val="10008"/>
                  </a:ext>
                </a:extLst>
              </a:tr>
              <a:tr h="661597">
                <a:tc>
                  <a:txBody>
                    <a:bodyPr/>
                    <a:lstStyle/>
                    <a:p>
                      <a:r>
                        <a:rPr lang="en-US" sz="2000" b="1" dirty="0">
                          <a:solidFill>
                            <a:srgbClr val="FF0000"/>
                          </a:solidFill>
                          <a:latin typeface="+mn-lt"/>
                        </a:rPr>
                        <a:t>Deaths </a:t>
                      </a:r>
                    </a:p>
                    <a:p>
                      <a:r>
                        <a:rPr lang="en-US" sz="2000" b="1" dirty="0">
                          <a:solidFill>
                            <a:srgbClr val="FF0000"/>
                          </a:solidFill>
                          <a:latin typeface="+mn-lt"/>
                        </a:rPr>
                        <a:t> (Rail +  Roads)</a:t>
                      </a:r>
                    </a:p>
                  </a:txBody>
                  <a:tcPr/>
                </a:tc>
                <a:tc>
                  <a:txBody>
                    <a:bodyPr/>
                    <a:lstStyle/>
                    <a:p>
                      <a:pPr algn="ctr"/>
                      <a:r>
                        <a:rPr lang="en-US" sz="2000" b="1" dirty="0">
                          <a:solidFill>
                            <a:srgbClr val="FF0000"/>
                          </a:solidFill>
                          <a:latin typeface="+mn-lt"/>
                        </a:rPr>
                        <a:t>111</a:t>
                      </a:r>
                    </a:p>
                    <a:p>
                      <a:pPr algn="ctr"/>
                      <a:r>
                        <a:rPr lang="en-US" sz="2000" b="1" dirty="0">
                          <a:solidFill>
                            <a:srgbClr val="FF0000"/>
                          </a:solidFill>
                          <a:latin typeface="+mn-lt"/>
                        </a:rPr>
                        <a:t>12+99</a:t>
                      </a:r>
                    </a:p>
                  </a:txBody>
                  <a:tcPr/>
                </a:tc>
                <a:tc>
                  <a:txBody>
                    <a:bodyPr/>
                    <a:lstStyle/>
                    <a:p>
                      <a:pPr algn="ctr"/>
                      <a:r>
                        <a:rPr lang="en-US" sz="2000" b="1" dirty="0">
                          <a:solidFill>
                            <a:srgbClr val="FF0000"/>
                          </a:solidFill>
                          <a:latin typeface="+mn-lt"/>
                        </a:rPr>
                        <a:t>58</a:t>
                      </a:r>
                    </a:p>
                    <a:p>
                      <a:pPr algn="ctr"/>
                      <a:r>
                        <a:rPr lang="en-US" sz="2000" b="1" dirty="0">
                          <a:solidFill>
                            <a:srgbClr val="FF0000"/>
                          </a:solidFill>
                          <a:latin typeface="+mn-lt"/>
                        </a:rPr>
                        <a:t>4+54</a:t>
                      </a:r>
                    </a:p>
                  </a:txBody>
                  <a:tcPr/>
                </a:tc>
                <a:tc>
                  <a:txBody>
                    <a:bodyPr/>
                    <a:lstStyle/>
                    <a:p>
                      <a:pPr algn="ctr"/>
                      <a:r>
                        <a:rPr lang="en-US" sz="2000" b="1" dirty="0">
                          <a:solidFill>
                            <a:srgbClr val="FF0000"/>
                          </a:solidFill>
                          <a:latin typeface="+mn-lt"/>
                        </a:rPr>
                        <a:t>13</a:t>
                      </a:r>
                    </a:p>
                    <a:p>
                      <a:pPr algn="ctr"/>
                      <a:r>
                        <a:rPr lang="en-US" sz="2000" b="1" dirty="0">
                          <a:solidFill>
                            <a:srgbClr val="FF0000"/>
                          </a:solidFill>
                          <a:latin typeface="+mn-lt"/>
                        </a:rPr>
                        <a:t>0+13</a:t>
                      </a:r>
                    </a:p>
                  </a:txBody>
                  <a:tcPr/>
                </a:tc>
                <a:tc>
                  <a:txBody>
                    <a:bodyPr/>
                    <a:lstStyle/>
                    <a:p>
                      <a:pPr algn="ctr"/>
                      <a:r>
                        <a:rPr lang="en-US" sz="2000" b="1" dirty="0">
                          <a:solidFill>
                            <a:srgbClr val="FF0000"/>
                          </a:solidFill>
                          <a:latin typeface="+mn-lt"/>
                        </a:rPr>
                        <a:t>13</a:t>
                      </a:r>
                    </a:p>
                    <a:p>
                      <a:pPr algn="ctr"/>
                      <a:r>
                        <a:rPr lang="en-US" sz="2000" b="1" dirty="0">
                          <a:solidFill>
                            <a:srgbClr val="FF0000"/>
                          </a:solidFill>
                          <a:latin typeface="+mn-lt"/>
                        </a:rPr>
                        <a:t>0+13</a:t>
                      </a:r>
                    </a:p>
                  </a:txBody>
                  <a:tcPr/>
                </a:tc>
                <a:tc>
                  <a:txBody>
                    <a:bodyPr/>
                    <a:lstStyle/>
                    <a:p>
                      <a:pPr algn="ctr"/>
                      <a:r>
                        <a:rPr lang="en-US" sz="2000" b="1" dirty="0">
                          <a:solidFill>
                            <a:srgbClr val="FF0000"/>
                          </a:solidFill>
                          <a:latin typeface="+mn-lt"/>
                        </a:rPr>
                        <a:t>1</a:t>
                      </a:r>
                    </a:p>
                    <a:p>
                      <a:pPr algn="ctr"/>
                      <a:r>
                        <a:rPr lang="en-US" sz="2000" b="1" dirty="0">
                          <a:solidFill>
                            <a:srgbClr val="FF0000"/>
                          </a:solidFill>
                          <a:latin typeface="+mn-lt"/>
                        </a:rPr>
                        <a:t>0+1</a:t>
                      </a:r>
                    </a:p>
                  </a:txBody>
                  <a:tcPr/>
                </a:tc>
                <a:tc>
                  <a:txBody>
                    <a:bodyPr/>
                    <a:lstStyle/>
                    <a:p>
                      <a:pPr algn="ctr"/>
                      <a:r>
                        <a:rPr lang="en-US" sz="2000" b="1" dirty="0">
                          <a:solidFill>
                            <a:srgbClr val="FF0000"/>
                          </a:solidFill>
                          <a:latin typeface="+mn-lt"/>
                        </a:rPr>
                        <a:t>17</a:t>
                      </a:r>
                    </a:p>
                    <a:p>
                      <a:pPr algn="ctr"/>
                      <a:r>
                        <a:rPr lang="en-US" sz="2000" b="1" dirty="0">
                          <a:solidFill>
                            <a:srgbClr val="FF0000"/>
                          </a:solidFill>
                          <a:latin typeface="+mn-lt"/>
                        </a:rPr>
                        <a:t>4+13</a:t>
                      </a:r>
                    </a:p>
                  </a:txBody>
                  <a:tcPr/>
                </a:tc>
                <a:tc>
                  <a:txBody>
                    <a:bodyPr/>
                    <a:lstStyle/>
                    <a:p>
                      <a:pPr algn="ctr"/>
                      <a:r>
                        <a:rPr lang="en-US" sz="2000" b="1" dirty="0">
                          <a:solidFill>
                            <a:srgbClr val="FF0000"/>
                          </a:solidFill>
                          <a:latin typeface="+mn-lt"/>
                        </a:rPr>
                        <a:t>9</a:t>
                      </a:r>
                    </a:p>
                    <a:p>
                      <a:pPr algn="ctr"/>
                      <a:r>
                        <a:rPr lang="en-US" sz="2000" b="1" dirty="0">
                          <a:solidFill>
                            <a:srgbClr val="FF0000"/>
                          </a:solidFill>
                          <a:latin typeface="+mn-lt"/>
                        </a:rPr>
                        <a:t>4+5</a:t>
                      </a:r>
                    </a:p>
                  </a:txBody>
                  <a:tcPr/>
                </a:tc>
                <a:extLst>
                  <a:ext uri="{0D108BD9-81ED-4DB2-BD59-A6C34878D82A}">
                    <a16:rowId xmlns:a16="http://schemas.microsoft.com/office/drawing/2014/main" val="10009"/>
                  </a:ext>
                </a:extLst>
              </a:tr>
              <a:tr h="403901">
                <a:tc>
                  <a:txBody>
                    <a:bodyPr/>
                    <a:lstStyle/>
                    <a:p>
                      <a:r>
                        <a:rPr lang="en-US" sz="2000" b="1" dirty="0">
                          <a:solidFill>
                            <a:srgbClr val="C00000"/>
                          </a:solidFill>
                          <a:latin typeface="+mn-lt"/>
                        </a:rPr>
                        <a:t> L/C</a:t>
                      </a:r>
                      <a:r>
                        <a:rPr lang="en-US" sz="2000" b="1" baseline="0" dirty="0">
                          <a:solidFill>
                            <a:srgbClr val="C00000"/>
                          </a:solidFill>
                          <a:latin typeface="+mn-lt"/>
                        </a:rPr>
                        <a:t> Gate(81%)</a:t>
                      </a:r>
                      <a:endParaRPr lang="en-US" sz="2000" b="1" dirty="0">
                        <a:solidFill>
                          <a:srgbClr val="C00000"/>
                        </a:solidFill>
                        <a:latin typeface="+mn-lt"/>
                      </a:endParaRPr>
                    </a:p>
                  </a:txBody>
                  <a:tcPr/>
                </a:tc>
                <a:tc>
                  <a:txBody>
                    <a:bodyPr/>
                    <a:lstStyle/>
                    <a:p>
                      <a:pPr algn="ctr"/>
                      <a:r>
                        <a:rPr lang="en-US" sz="2000" b="1" dirty="0">
                          <a:solidFill>
                            <a:srgbClr val="C00000"/>
                          </a:solidFill>
                          <a:latin typeface="+mn-lt"/>
                        </a:rPr>
                        <a:t>87.41%</a:t>
                      </a:r>
                    </a:p>
                  </a:txBody>
                  <a:tcPr/>
                </a:tc>
                <a:tc>
                  <a:txBody>
                    <a:bodyPr/>
                    <a:lstStyle/>
                    <a:p>
                      <a:pPr algn="ctr"/>
                      <a:r>
                        <a:rPr lang="en-US" sz="2000" b="1" dirty="0">
                          <a:solidFill>
                            <a:srgbClr val="C00000"/>
                          </a:solidFill>
                          <a:latin typeface="+mn-lt"/>
                        </a:rPr>
                        <a:t>93%</a:t>
                      </a:r>
                    </a:p>
                  </a:txBody>
                  <a:tcPr/>
                </a:tc>
                <a:tc>
                  <a:txBody>
                    <a:bodyPr/>
                    <a:lstStyle/>
                    <a:p>
                      <a:pPr algn="ctr"/>
                      <a:r>
                        <a:rPr lang="en-US" sz="2000" b="1" dirty="0">
                          <a:solidFill>
                            <a:srgbClr val="C00000"/>
                          </a:solidFill>
                          <a:latin typeface="+mn-lt"/>
                        </a:rPr>
                        <a:t>100%</a:t>
                      </a:r>
                    </a:p>
                  </a:txBody>
                  <a:tcPr/>
                </a:tc>
                <a:tc>
                  <a:txBody>
                    <a:bodyPr/>
                    <a:lstStyle/>
                    <a:p>
                      <a:pPr algn="ctr"/>
                      <a:r>
                        <a:rPr lang="en-US" sz="2000" b="1" dirty="0">
                          <a:solidFill>
                            <a:srgbClr val="C00000"/>
                          </a:solidFill>
                          <a:latin typeface="+mn-lt"/>
                        </a:rPr>
                        <a:t>100%</a:t>
                      </a:r>
                    </a:p>
                  </a:txBody>
                  <a:tcPr/>
                </a:tc>
                <a:tc>
                  <a:txBody>
                    <a:bodyPr/>
                    <a:lstStyle/>
                    <a:p>
                      <a:pPr algn="ctr"/>
                      <a:r>
                        <a:rPr lang="en-US" sz="2000" b="1" dirty="0">
                          <a:solidFill>
                            <a:srgbClr val="C00000"/>
                          </a:solidFill>
                          <a:latin typeface="+mn-lt"/>
                        </a:rPr>
                        <a:t>100%</a:t>
                      </a:r>
                    </a:p>
                  </a:txBody>
                  <a:tcPr/>
                </a:tc>
                <a:tc>
                  <a:txBody>
                    <a:bodyPr/>
                    <a:lstStyle/>
                    <a:p>
                      <a:pPr algn="ctr"/>
                      <a:r>
                        <a:rPr lang="en-US" sz="2000" b="1" dirty="0">
                          <a:solidFill>
                            <a:srgbClr val="C00000"/>
                          </a:solidFill>
                          <a:latin typeface="+mn-lt"/>
                        </a:rPr>
                        <a:t>76.47%</a:t>
                      </a:r>
                    </a:p>
                  </a:txBody>
                  <a:tcPr/>
                </a:tc>
                <a:tc>
                  <a:txBody>
                    <a:bodyPr/>
                    <a:lstStyle/>
                    <a:p>
                      <a:pPr algn="ctr"/>
                      <a:r>
                        <a:rPr lang="en-US" sz="2000" b="1" dirty="0">
                          <a:solidFill>
                            <a:srgbClr val="C00000"/>
                          </a:solidFill>
                          <a:latin typeface="+mn-lt"/>
                        </a:rPr>
                        <a:t>66%</a:t>
                      </a:r>
                    </a:p>
                  </a:txBody>
                  <a:tcPr/>
                </a:tc>
                <a:extLst>
                  <a:ext uri="{0D108BD9-81ED-4DB2-BD59-A6C34878D82A}">
                    <a16:rowId xmlns:a16="http://schemas.microsoft.com/office/drawing/2014/main" val="10010"/>
                  </a:ext>
                </a:extLst>
              </a:tr>
            </a:tbl>
          </a:graphicData>
        </a:graphic>
      </p:graphicFrame>
      <p:sp>
        <p:nvSpPr>
          <p:cNvPr id="10" name="Rectangle 9">
            <a:extLst>
              <a:ext uri="{FF2B5EF4-FFF2-40B4-BE49-F238E27FC236}">
                <a16:creationId xmlns:a16="http://schemas.microsoft.com/office/drawing/2014/main" id="{383AE44E-5A72-92B4-305D-95E26A0E826E}"/>
              </a:ext>
            </a:extLst>
          </p:cNvPr>
          <p:cNvSpPr/>
          <p:nvPr/>
        </p:nvSpPr>
        <p:spPr>
          <a:xfrm>
            <a:off x="1066800" y="-131232"/>
            <a:ext cx="6934200" cy="830997"/>
          </a:xfrm>
          <a:prstGeom prst="rect">
            <a:avLst/>
          </a:prstGeom>
        </p:spPr>
        <p:txBody>
          <a:bodyPr wrap="square">
            <a:spAutoFit/>
          </a:bodyPr>
          <a:lstStyle/>
          <a:p>
            <a:pPr algn="ctr"/>
            <a:r>
              <a:rPr lang="en-US" sz="2400" b="1" dirty="0"/>
              <a:t>Year wise Accident and Deaths of Passenger    From 2014 to 2019 </a:t>
            </a:r>
            <a:endParaRPr lang="en-US" dirty="0"/>
          </a:p>
        </p:txBody>
      </p:sp>
      <p:cxnSp>
        <p:nvCxnSpPr>
          <p:cNvPr id="14" name="Straight Connector 13">
            <a:extLst>
              <a:ext uri="{FF2B5EF4-FFF2-40B4-BE49-F238E27FC236}">
                <a16:creationId xmlns:a16="http://schemas.microsoft.com/office/drawing/2014/main" id="{665BA6DE-5CF1-A8E3-D632-A54256B373C6}"/>
              </a:ext>
            </a:extLst>
          </p:cNvPr>
          <p:cNvCxnSpPr>
            <a:cxnSpLocks/>
          </p:cNvCxnSpPr>
          <p:nvPr/>
        </p:nvCxnSpPr>
        <p:spPr>
          <a:xfrm>
            <a:off x="177994" y="1192930"/>
            <a:ext cx="2473044" cy="826887"/>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0926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C3B361-BAC0-8412-6B00-6A0D6044AE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1812" y="2667000"/>
            <a:ext cx="3000375" cy="1524000"/>
          </a:xfrm>
          <a:prstGeom prst="rect">
            <a:avLst/>
          </a:prstGeom>
        </p:spPr>
      </p:pic>
      <p:pic>
        <p:nvPicPr>
          <p:cNvPr id="3" name="Picture 1028">
            <a:extLst>
              <a:ext uri="{FF2B5EF4-FFF2-40B4-BE49-F238E27FC236}">
                <a16:creationId xmlns:a16="http://schemas.microsoft.com/office/drawing/2014/main" id="{E398B2EB-BB8B-FD22-C8E1-D48341C95CBB}"/>
              </a:ext>
            </a:extLst>
          </p:cNvPr>
          <p:cNvPicPr>
            <a:picLocks noChangeAspect="1" noChangeArrowheads="1"/>
          </p:cNvPicPr>
          <p:nvPr/>
        </p:nvPicPr>
        <p:blipFill>
          <a:blip r:embed="rId3" cstate="print"/>
          <a:srcRect/>
          <a:stretch>
            <a:fillRect/>
          </a:stretch>
        </p:blipFill>
        <p:spPr bwMode="auto">
          <a:xfrm>
            <a:off x="41556" y="0"/>
            <a:ext cx="983680" cy="1066801"/>
          </a:xfrm>
          <a:prstGeom prst="roundRect">
            <a:avLst>
              <a:gd name="adj" fmla="val 11111"/>
            </a:avLst>
          </a:prstGeom>
          <a:solidFill>
            <a:schemeClr val="accent1"/>
          </a:solidFill>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4" name="Rectangle 3">
            <a:extLst>
              <a:ext uri="{FF2B5EF4-FFF2-40B4-BE49-F238E27FC236}">
                <a16:creationId xmlns:a16="http://schemas.microsoft.com/office/drawing/2014/main" id="{414A488E-8853-6611-041D-052B6D4338DE}"/>
              </a:ext>
            </a:extLst>
          </p:cNvPr>
          <p:cNvSpPr/>
          <p:nvPr/>
        </p:nvSpPr>
        <p:spPr>
          <a:xfrm>
            <a:off x="1066792" y="-28146"/>
            <a:ext cx="8094791" cy="1015663"/>
          </a:xfrm>
          <a:prstGeom prst="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273050" indent="-273050" defTabSz="457200"/>
            <a:r>
              <a:rPr lang="en-US" sz="6000" b="1" dirty="0">
                <a:solidFill>
                  <a:srgbClr val="FFFF00"/>
                </a:solidFill>
                <a:effectLst>
                  <a:reflection blurRad="6350" stA="55000" endA="300" endPos="45500" dir="5400000" sy="-100000" algn="bl" rotWithShape="0"/>
                </a:effectLst>
                <a:latin typeface="Aharoni" pitchFamily="2" charset="-79"/>
                <a:cs typeface="Aharoni" pitchFamily="2" charset="-79"/>
              </a:rPr>
              <a:t>   </a:t>
            </a:r>
            <a:r>
              <a:rPr lang="en-US" sz="4000" b="1" dirty="0">
                <a:solidFill>
                  <a:srgbClr val="FFFF00"/>
                </a:solidFill>
                <a:effectLst>
                  <a:reflection blurRad="6350" stA="55000" endA="300" endPos="45500" dir="5400000" sy="-100000" algn="bl" rotWithShape="0"/>
                </a:effectLst>
                <a:latin typeface="Aharoni" pitchFamily="2" charset="-79"/>
                <a:cs typeface="Aharoni" pitchFamily="2" charset="-79"/>
              </a:rPr>
              <a:t>Bangladesh Railway</a:t>
            </a:r>
          </a:p>
        </p:txBody>
      </p:sp>
      <p:pic>
        <p:nvPicPr>
          <p:cNvPr id="5" name="Picture 1" descr="C:\Users\BR-57\Desktop\bangladesh-flag-pole-animated.gif">
            <a:extLst>
              <a:ext uri="{FF2B5EF4-FFF2-40B4-BE49-F238E27FC236}">
                <a16:creationId xmlns:a16="http://schemas.microsoft.com/office/drawing/2014/main" id="{0F435506-9A49-ED3E-66EF-D444E964AC44}"/>
              </a:ext>
            </a:extLst>
          </p:cNvPr>
          <p:cNvPicPr>
            <a:picLocks noChangeAspect="1" noChangeArrowheads="1" noCrop="1"/>
          </p:cNvPicPr>
          <p:nvPr/>
        </p:nvPicPr>
        <p:blipFill>
          <a:blip r:embed="rId4" cstate="print"/>
          <a:srcRect/>
          <a:stretch>
            <a:fillRect/>
          </a:stretch>
        </p:blipFill>
        <p:spPr bwMode="auto">
          <a:xfrm>
            <a:off x="7696200" y="-76200"/>
            <a:ext cx="1447800" cy="1029216"/>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5EDE56DD-AC90-3A34-310E-3C99775FAB7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557" y="1029685"/>
            <a:ext cx="1898079" cy="1250541"/>
          </a:xfrm>
          <a:prstGeom prst="rect">
            <a:avLst/>
          </a:prstGeom>
        </p:spPr>
      </p:pic>
      <p:pic>
        <p:nvPicPr>
          <p:cNvPr id="7" name="Picture 6">
            <a:extLst>
              <a:ext uri="{FF2B5EF4-FFF2-40B4-BE49-F238E27FC236}">
                <a16:creationId xmlns:a16="http://schemas.microsoft.com/office/drawing/2014/main" id="{F5AF899C-4E68-1054-5F92-9FC5A7C7EEB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81192" y="1066801"/>
            <a:ext cx="2244443" cy="1250541"/>
          </a:xfrm>
          <a:prstGeom prst="rect">
            <a:avLst/>
          </a:prstGeom>
        </p:spPr>
      </p:pic>
      <p:pic>
        <p:nvPicPr>
          <p:cNvPr id="8" name="Picture 7">
            <a:extLst>
              <a:ext uri="{FF2B5EF4-FFF2-40B4-BE49-F238E27FC236}">
                <a16:creationId xmlns:a16="http://schemas.microsoft.com/office/drawing/2014/main" id="{692E9F17-CA10-CBA4-7536-AE10B081C00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28509" y="1009180"/>
            <a:ext cx="2733076" cy="1308162"/>
          </a:xfrm>
          <a:prstGeom prst="rect">
            <a:avLst/>
          </a:prstGeom>
        </p:spPr>
      </p:pic>
      <p:pic>
        <p:nvPicPr>
          <p:cNvPr id="9" name="Picture 8">
            <a:extLst>
              <a:ext uri="{FF2B5EF4-FFF2-40B4-BE49-F238E27FC236}">
                <a16:creationId xmlns:a16="http://schemas.microsoft.com/office/drawing/2014/main" id="{F9C7865E-361D-3362-2BCC-9C85CE06B10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25636" y="1029685"/>
            <a:ext cx="2178901" cy="1287658"/>
          </a:xfrm>
          <a:prstGeom prst="rect">
            <a:avLst/>
          </a:prstGeom>
        </p:spPr>
      </p:pic>
      <p:pic>
        <p:nvPicPr>
          <p:cNvPr id="10" name="Picture 9">
            <a:extLst>
              <a:ext uri="{FF2B5EF4-FFF2-40B4-BE49-F238E27FC236}">
                <a16:creationId xmlns:a16="http://schemas.microsoft.com/office/drawing/2014/main" id="{C994FE27-BCFA-E262-7FCC-D08DF82A163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18732" y="2719288"/>
            <a:ext cx="6706536" cy="1419423"/>
          </a:xfrm>
          <a:prstGeom prst="rect">
            <a:avLst/>
          </a:prstGeom>
        </p:spPr>
      </p:pic>
      <p:pic>
        <p:nvPicPr>
          <p:cNvPr id="11" name="Picture 10">
            <a:extLst>
              <a:ext uri="{FF2B5EF4-FFF2-40B4-BE49-F238E27FC236}">
                <a16:creationId xmlns:a16="http://schemas.microsoft.com/office/drawing/2014/main" id="{9E149E55-5641-01A3-3094-A8ACB2AC05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56" y="2317342"/>
            <a:ext cx="9102444" cy="5524333"/>
          </a:xfrm>
          <a:prstGeom prst="rect">
            <a:avLst/>
          </a:prstGeom>
        </p:spPr>
      </p:pic>
      <p:sp>
        <p:nvSpPr>
          <p:cNvPr id="13" name="TextBox 12">
            <a:extLst>
              <a:ext uri="{FF2B5EF4-FFF2-40B4-BE49-F238E27FC236}">
                <a16:creationId xmlns:a16="http://schemas.microsoft.com/office/drawing/2014/main" id="{95613999-30AE-7AD5-4E3E-EE0812F10CA8}"/>
              </a:ext>
            </a:extLst>
          </p:cNvPr>
          <p:cNvSpPr txBox="1"/>
          <p:nvPr/>
        </p:nvSpPr>
        <p:spPr>
          <a:xfrm>
            <a:off x="41555" y="2365310"/>
            <a:ext cx="9060888" cy="4524315"/>
          </a:xfrm>
          <a:prstGeom prst="rect">
            <a:avLst/>
          </a:prstGeom>
          <a:noFill/>
        </p:spPr>
        <p:txBody>
          <a:bodyPr wrap="square">
            <a:spAutoFit/>
          </a:bodyPr>
          <a:lstStyle/>
          <a:p>
            <a:r>
              <a:rPr lang="en-US" sz="3200" b="1" dirty="0">
                <a:cs typeface="Aharoni" pitchFamily="2" charset="-79"/>
              </a:rPr>
              <a:t>Handling of Safety Breakdowns in BR</a:t>
            </a:r>
            <a:r>
              <a:rPr lang="en-US" sz="3200" dirty="0">
                <a:cs typeface="Aharoni" pitchFamily="2" charset="-79"/>
              </a:rPr>
              <a:t>  includes:</a:t>
            </a:r>
          </a:p>
          <a:p>
            <a:pPr lvl="0"/>
            <a:r>
              <a:rPr lang="en-US" sz="3200" dirty="0">
                <a:cs typeface="Aharoni" pitchFamily="2" charset="-79"/>
              </a:rPr>
              <a:t>* Railway’s own Communication network.</a:t>
            </a:r>
          </a:p>
          <a:p>
            <a:pPr lvl="0"/>
            <a:r>
              <a:rPr lang="en-US" sz="3200" dirty="0">
                <a:cs typeface="Aharoni" pitchFamily="2" charset="-79"/>
              </a:rPr>
              <a:t>* Operating control in all Divisions linked with   </a:t>
            </a:r>
          </a:p>
          <a:p>
            <a:pPr lvl="0"/>
            <a:r>
              <a:rPr lang="en-US" sz="3200" dirty="0">
                <a:cs typeface="Aharoni" pitchFamily="2" charset="-79"/>
              </a:rPr>
              <a:t>   each station and Central Control system.</a:t>
            </a:r>
          </a:p>
          <a:p>
            <a:pPr lvl="0"/>
            <a:r>
              <a:rPr lang="en-US" sz="3200" dirty="0">
                <a:cs typeface="Aharoni" pitchFamily="2" charset="-79"/>
              </a:rPr>
              <a:t>* Forces with uniform (GRP &amp; RNB). Where needed,  </a:t>
            </a:r>
          </a:p>
          <a:p>
            <a:pPr lvl="0"/>
            <a:r>
              <a:rPr lang="en-US" sz="3200" dirty="0">
                <a:cs typeface="Aharoni" pitchFamily="2" charset="-79"/>
              </a:rPr>
              <a:t>   help from local Law enforcing agency is taken. </a:t>
            </a:r>
          </a:p>
          <a:p>
            <a:pPr lvl="0"/>
            <a:r>
              <a:rPr lang="en-US" sz="3200" dirty="0">
                <a:cs typeface="Aharoni" pitchFamily="2" charset="-79"/>
              </a:rPr>
              <a:t>* An army of gang men spread out all over network. </a:t>
            </a:r>
          </a:p>
          <a:p>
            <a:pPr lvl="0"/>
            <a:r>
              <a:rPr lang="en-US" sz="3200" dirty="0">
                <a:cs typeface="Aharoni" pitchFamily="2" charset="-79"/>
              </a:rPr>
              <a:t>* Relief Train Team (ded</a:t>
            </a:r>
            <a:r>
              <a:rPr lang="en-US" sz="2800" dirty="0">
                <a:cs typeface="Aharoni" pitchFamily="2" charset="-79"/>
              </a:rPr>
              <a:t>icated Rescue/Restoration team).</a:t>
            </a:r>
          </a:p>
          <a:p>
            <a:pPr lvl="0"/>
            <a:r>
              <a:rPr lang="en-US" sz="2800" dirty="0">
                <a:cs typeface="Aharoni" pitchFamily="2" charset="-79"/>
              </a:rPr>
              <a:t>* </a:t>
            </a:r>
            <a:r>
              <a:rPr lang="en-US" sz="3200" dirty="0">
                <a:cs typeface="Aharoni" pitchFamily="2" charset="-79"/>
              </a:rPr>
              <a:t>Railway’s own Medical setup. </a:t>
            </a:r>
          </a:p>
        </p:txBody>
      </p:sp>
    </p:spTree>
    <p:extLst>
      <p:ext uri="{BB962C8B-B14F-4D97-AF65-F5344CB8AC3E}">
        <p14:creationId xmlns:p14="http://schemas.microsoft.com/office/powerpoint/2010/main" val="1343019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4)">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C76AE7-1367-D1FE-6B8D-92A243E540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1812" y="2667000"/>
            <a:ext cx="3000375" cy="1524000"/>
          </a:xfrm>
          <a:prstGeom prst="rect">
            <a:avLst/>
          </a:prstGeom>
        </p:spPr>
      </p:pic>
      <p:pic>
        <p:nvPicPr>
          <p:cNvPr id="3" name="Picture 1028">
            <a:extLst>
              <a:ext uri="{FF2B5EF4-FFF2-40B4-BE49-F238E27FC236}">
                <a16:creationId xmlns:a16="http://schemas.microsoft.com/office/drawing/2014/main" id="{BF3AEEC6-0793-9FD2-4958-50E33E04E097}"/>
              </a:ext>
            </a:extLst>
          </p:cNvPr>
          <p:cNvPicPr>
            <a:picLocks noChangeAspect="1" noChangeArrowheads="1"/>
          </p:cNvPicPr>
          <p:nvPr/>
        </p:nvPicPr>
        <p:blipFill>
          <a:blip r:embed="rId3" cstate="print"/>
          <a:srcRect/>
          <a:stretch>
            <a:fillRect/>
          </a:stretch>
        </p:blipFill>
        <p:spPr bwMode="auto">
          <a:xfrm>
            <a:off x="41556" y="0"/>
            <a:ext cx="983680" cy="1066801"/>
          </a:xfrm>
          <a:prstGeom prst="roundRect">
            <a:avLst>
              <a:gd name="adj" fmla="val 11111"/>
            </a:avLst>
          </a:prstGeom>
          <a:solidFill>
            <a:schemeClr val="accent1"/>
          </a:solidFill>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4" name="Rectangle 3">
            <a:extLst>
              <a:ext uri="{FF2B5EF4-FFF2-40B4-BE49-F238E27FC236}">
                <a16:creationId xmlns:a16="http://schemas.microsoft.com/office/drawing/2014/main" id="{01EE3A60-E998-2149-24A5-A4851C636746}"/>
              </a:ext>
            </a:extLst>
          </p:cNvPr>
          <p:cNvSpPr/>
          <p:nvPr/>
        </p:nvSpPr>
        <p:spPr>
          <a:xfrm>
            <a:off x="1066792" y="-28146"/>
            <a:ext cx="8094791" cy="1015663"/>
          </a:xfrm>
          <a:prstGeom prst="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273050" indent="-273050" defTabSz="457200"/>
            <a:r>
              <a:rPr lang="en-US" sz="6000" b="1" dirty="0">
                <a:solidFill>
                  <a:srgbClr val="FFFF00"/>
                </a:solidFill>
                <a:effectLst>
                  <a:reflection blurRad="6350" stA="55000" endA="300" endPos="45500" dir="5400000" sy="-100000" algn="bl" rotWithShape="0"/>
                </a:effectLst>
                <a:latin typeface="Aharoni" pitchFamily="2" charset="-79"/>
                <a:cs typeface="Aharoni" pitchFamily="2" charset="-79"/>
              </a:rPr>
              <a:t>   </a:t>
            </a:r>
            <a:r>
              <a:rPr lang="en-US" sz="4000" b="1" dirty="0">
                <a:solidFill>
                  <a:srgbClr val="FFFF00"/>
                </a:solidFill>
                <a:effectLst>
                  <a:reflection blurRad="6350" stA="55000" endA="300" endPos="45500" dir="5400000" sy="-100000" algn="bl" rotWithShape="0"/>
                </a:effectLst>
                <a:latin typeface="Aharoni" pitchFamily="2" charset="-79"/>
                <a:cs typeface="Aharoni" pitchFamily="2" charset="-79"/>
              </a:rPr>
              <a:t>Bangladesh Railway</a:t>
            </a:r>
          </a:p>
        </p:txBody>
      </p:sp>
      <p:pic>
        <p:nvPicPr>
          <p:cNvPr id="5" name="Picture 1" descr="C:\Users\BR-57\Desktop\bangladesh-flag-pole-animated.gif">
            <a:extLst>
              <a:ext uri="{FF2B5EF4-FFF2-40B4-BE49-F238E27FC236}">
                <a16:creationId xmlns:a16="http://schemas.microsoft.com/office/drawing/2014/main" id="{9974412F-063A-3F5E-4020-0F38A36A5C29}"/>
              </a:ext>
            </a:extLst>
          </p:cNvPr>
          <p:cNvPicPr>
            <a:picLocks noChangeAspect="1" noChangeArrowheads="1" noCrop="1"/>
          </p:cNvPicPr>
          <p:nvPr/>
        </p:nvPicPr>
        <p:blipFill>
          <a:blip r:embed="rId4" cstate="print"/>
          <a:srcRect/>
          <a:stretch>
            <a:fillRect/>
          </a:stretch>
        </p:blipFill>
        <p:spPr bwMode="auto">
          <a:xfrm>
            <a:off x="7696200" y="-76200"/>
            <a:ext cx="1447800" cy="1029216"/>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88FCEB26-8E72-C0B9-C829-296D9A260C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557" y="1029685"/>
            <a:ext cx="1898079" cy="1066801"/>
          </a:xfrm>
          <a:prstGeom prst="rect">
            <a:avLst/>
          </a:prstGeom>
        </p:spPr>
      </p:pic>
      <p:pic>
        <p:nvPicPr>
          <p:cNvPr id="7" name="Picture 6">
            <a:extLst>
              <a:ext uri="{FF2B5EF4-FFF2-40B4-BE49-F238E27FC236}">
                <a16:creationId xmlns:a16="http://schemas.microsoft.com/office/drawing/2014/main" id="{16812559-16F1-5570-66DF-2EB308C5B30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81192" y="1066801"/>
            <a:ext cx="2244443" cy="1066801"/>
          </a:xfrm>
          <a:prstGeom prst="rect">
            <a:avLst/>
          </a:prstGeom>
        </p:spPr>
      </p:pic>
      <p:pic>
        <p:nvPicPr>
          <p:cNvPr id="8" name="Picture 7">
            <a:extLst>
              <a:ext uri="{FF2B5EF4-FFF2-40B4-BE49-F238E27FC236}">
                <a16:creationId xmlns:a16="http://schemas.microsoft.com/office/drawing/2014/main" id="{F7649FED-104C-1C4B-1C57-C78F698CB87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28509" y="1009180"/>
            <a:ext cx="2733076" cy="1124422"/>
          </a:xfrm>
          <a:prstGeom prst="rect">
            <a:avLst/>
          </a:prstGeom>
        </p:spPr>
      </p:pic>
      <p:pic>
        <p:nvPicPr>
          <p:cNvPr id="9" name="Picture 8">
            <a:extLst>
              <a:ext uri="{FF2B5EF4-FFF2-40B4-BE49-F238E27FC236}">
                <a16:creationId xmlns:a16="http://schemas.microsoft.com/office/drawing/2014/main" id="{CDE6E285-3A3F-05F4-8513-6761B7AF2A8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25636" y="1029685"/>
            <a:ext cx="2178901" cy="1103918"/>
          </a:xfrm>
          <a:prstGeom prst="rect">
            <a:avLst/>
          </a:prstGeom>
        </p:spPr>
      </p:pic>
      <p:pic>
        <p:nvPicPr>
          <p:cNvPr id="10" name="Picture 9">
            <a:extLst>
              <a:ext uri="{FF2B5EF4-FFF2-40B4-BE49-F238E27FC236}">
                <a16:creationId xmlns:a16="http://schemas.microsoft.com/office/drawing/2014/main" id="{AE498E30-2862-0F9A-0121-CEA3D14FB09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18732" y="2719288"/>
            <a:ext cx="6706536" cy="1419423"/>
          </a:xfrm>
          <a:prstGeom prst="rect">
            <a:avLst/>
          </a:prstGeom>
        </p:spPr>
      </p:pic>
      <p:pic>
        <p:nvPicPr>
          <p:cNvPr id="11" name="Picture 10">
            <a:extLst>
              <a:ext uri="{FF2B5EF4-FFF2-40B4-BE49-F238E27FC236}">
                <a16:creationId xmlns:a16="http://schemas.microsoft.com/office/drawing/2014/main" id="{8032F7DA-7968-423F-FB01-463185E7F7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56" y="2133602"/>
            <a:ext cx="9102444" cy="4724398"/>
          </a:xfrm>
          <a:prstGeom prst="rect">
            <a:avLst/>
          </a:prstGeom>
        </p:spPr>
      </p:pic>
      <p:sp>
        <p:nvSpPr>
          <p:cNvPr id="13" name="TextBox 12">
            <a:extLst>
              <a:ext uri="{FF2B5EF4-FFF2-40B4-BE49-F238E27FC236}">
                <a16:creationId xmlns:a16="http://schemas.microsoft.com/office/drawing/2014/main" id="{9FAAC2E8-E41D-1B13-5B26-FAA5036E66F9}"/>
              </a:ext>
            </a:extLst>
          </p:cNvPr>
          <p:cNvSpPr txBox="1"/>
          <p:nvPr/>
        </p:nvSpPr>
        <p:spPr>
          <a:xfrm>
            <a:off x="41556" y="2115727"/>
            <a:ext cx="9102444" cy="4570482"/>
          </a:xfrm>
          <a:prstGeom prst="rect">
            <a:avLst/>
          </a:prstGeom>
          <a:noFill/>
        </p:spPr>
        <p:txBody>
          <a:bodyPr wrap="square">
            <a:spAutoFit/>
          </a:bodyPr>
          <a:lstStyle/>
          <a:p>
            <a:pPr marL="342900" indent="-342900"/>
            <a:r>
              <a:rPr lang="en-US" sz="3000" b="1" dirty="0">
                <a:cs typeface="Calibri" panose="020F0502020204030204" pitchFamily="34" charset="0"/>
              </a:rPr>
              <a:t>(B) Every Railway staff who observes……..</a:t>
            </a:r>
          </a:p>
          <a:p>
            <a:pPr marL="342900" indent="-342900"/>
            <a:endParaRPr lang="en-US" sz="300" b="1" dirty="0">
              <a:cs typeface="Calibri" panose="020F0502020204030204" pitchFamily="34" charset="0"/>
            </a:endParaRPr>
          </a:p>
          <a:p>
            <a:r>
              <a:rPr lang="en-US" sz="3000" b="1" dirty="0">
                <a:cs typeface="Calibri" panose="020F0502020204030204" pitchFamily="34" charset="0"/>
              </a:rPr>
              <a:t>     (</a:t>
            </a:r>
            <a:r>
              <a:rPr lang="en-US" sz="3000" b="1" dirty="0" err="1">
                <a:cs typeface="Calibri" panose="020F0502020204030204" pitchFamily="34" charset="0"/>
              </a:rPr>
              <a:t>i</a:t>
            </a:r>
            <a:r>
              <a:rPr lang="en-US" sz="3000" b="1" dirty="0">
                <a:cs typeface="Calibri" panose="020F0502020204030204" pitchFamily="34" charset="0"/>
              </a:rPr>
              <a:t>) That any signal is Defective;</a:t>
            </a:r>
          </a:p>
          <a:p>
            <a:pPr marL="400050" indent="-400050"/>
            <a:r>
              <a:rPr lang="en-US" sz="3000" b="1" dirty="0">
                <a:cs typeface="Calibri" panose="020F0502020204030204" pitchFamily="34" charset="0"/>
              </a:rPr>
              <a:t>    (ii) Any Obstruction, failure, or Threatened failure of any part of the Way or Works;</a:t>
            </a:r>
          </a:p>
          <a:p>
            <a:pPr marL="400050" indent="-400050"/>
            <a:r>
              <a:rPr lang="en-US" sz="3000" b="1" dirty="0">
                <a:cs typeface="Calibri" panose="020F0502020204030204" pitchFamily="34" charset="0"/>
              </a:rPr>
              <a:t>    (iii) Anything wrong with a train; or</a:t>
            </a:r>
          </a:p>
          <a:p>
            <a:pPr marL="400050" indent="-400050"/>
            <a:r>
              <a:rPr lang="en-US" sz="3000" b="1" dirty="0">
                <a:cs typeface="Calibri" panose="020F0502020204030204" pitchFamily="34" charset="0"/>
              </a:rPr>
              <a:t>    (iv) Any unusual circumstances likely to interfere </a:t>
            </a:r>
          </a:p>
          <a:p>
            <a:pPr marL="400050" indent="-400050"/>
            <a:r>
              <a:rPr lang="en-US" sz="3000" b="1" dirty="0">
                <a:cs typeface="Calibri" panose="020F0502020204030204" pitchFamily="34" charset="0"/>
              </a:rPr>
              <a:t>    safe running of the train or the safety of the Public; </a:t>
            </a:r>
          </a:p>
          <a:p>
            <a:pPr marL="400050" indent="-400050"/>
            <a:endParaRPr lang="en-US" sz="900" b="1" dirty="0">
              <a:cs typeface="Calibri" panose="020F0502020204030204" pitchFamily="34" charset="0"/>
            </a:endParaRPr>
          </a:p>
          <a:p>
            <a:pPr marL="400050" indent="-400050"/>
            <a:r>
              <a:rPr lang="en-US" sz="3000" b="1" dirty="0">
                <a:cs typeface="Calibri" panose="020F0502020204030204" pitchFamily="34" charset="0"/>
              </a:rPr>
              <a:t>    Shall take immediate steps to advise the nearest Station Master by the quickest possible means.</a:t>
            </a:r>
          </a:p>
        </p:txBody>
      </p:sp>
    </p:spTree>
    <p:extLst>
      <p:ext uri="{BB962C8B-B14F-4D97-AF65-F5344CB8AC3E}">
        <p14:creationId xmlns:p14="http://schemas.microsoft.com/office/powerpoint/2010/main" val="1762271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4)">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D9B860-85A2-168F-173F-ADA2EFAE2A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1812" y="2667000"/>
            <a:ext cx="3000375" cy="1524000"/>
          </a:xfrm>
          <a:prstGeom prst="rect">
            <a:avLst/>
          </a:prstGeom>
        </p:spPr>
      </p:pic>
      <p:pic>
        <p:nvPicPr>
          <p:cNvPr id="3" name="Picture 1028">
            <a:extLst>
              <a:ext uri="{FF2B5EF4-FFF2-40B4-BE49-F238E27FC236}">
                <a16:creationId xmlns:a16="http://schemas.microsoft.com/office/drawing/2014/main" id="{47F12A35-6111-D011-990C-1009FFCA8CD2}"/>
              </a:ext>
            </a:extLst>
          </p:cNvPr>
          <p:cNvPicPr>
            <a:picLocks noChangeAspect="1" noChangeArrowheads="1"/>
          </p:cNvPicPr>
          <p:nvPr/>
        </p:nvPicPr>
        <p:blipFill>
          <a:blip r:embed="rId3" cstate="print"/>
          <a:srcRect/>
          <a:stretch>
            <a:fillRect/>
          </a:stretch>
        </p:blipFill>
        <p:spPr bwMode="auto">
          <a:xfrm>
            <a:off x="41556" y="0"/>
            <a:ext cx="983680" cy="1066801"/>
          </a:xfrm>
          <a:prstGeom prst="roundRect">
            <a:avLst>
              <a:gd name="adj" fmla="val 11111"/>
            </a:avLst>
          </a:prstGeom>
          <a:solidFill>
            <a:schemeClr val="accent1"/>
          </a:solidFill>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4" name="Rectangle 3">
            <a:extLst>
              <a:ext uri="{FF2B5EF4-FFF2-40B4-BE49-F238E27FC236}">
                <a16:creationId xmlns:a16="http://schemas.microsoft.com/office/drawing/2014/main" id="{16F6B791-6125-0C56-52CF-0F7445AB48E1}"/>
              </a:ext>
            </a:extLst>
          </p:cNvPr>
          <p:cNvSpPr/>
          <p:nvPr/>
        </p:nvSpPr>
        <p:spPr>
          <a:xfrm>
            <a:off x="1066792" y="-28146"/>
            <a:ext cx="8094791" cy="1015663"/>
          </a:xfrm>
          <a:prstGeom prst="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273050" indent="-273050" defTabSz="457200"/>
            <a:r>
              <a:rPr lang="en-US" sz="6000" b="1" dirty="0">
                <a:solidFill>
                  <a:srgbClr val="FFFF00"/>
                </a:solidFill>
                <a:effectLst>
                  <a:reflection blurRad="6350" stA="55000" endA="300" endPos="45500" dir="5400000" sy="-100000" algn="bl" rotWithShape="0"/>
                </a:effectLst>
                <a:latin typeface="Aharoni" pitchFamily="2" charset="-79"/>
                <a:cs typeface="Aharoni" pitchFamily="2" charset="-79"/>
              </a:rPr>
              <a:t>   </a:t>
            </a:r>
            <a:r>
              <a:rPr lang="en-US" sz="4000" b="1" dirty="0">
                <a:solidFill>
                  <a:srgbClr val="FFFF00"/>
                </a:solidFill>
                <a:effectLst>
                  <a:reflection blurRad="6350" stA="55000" endA="300" endPos="45500" dir="5400000" sy="-100000" algn="bl" rotWithShape="0"/>
                </a:effectLst>
                <a:latin typeface="Aharoni" pitchFamily="2" charset="-79"/>
                <a:cs typeface="Aharoni" pitchFamily="2" charset="-79"/>
              </a:rPr>
              <a:t>Bangladesh Railway</a:t>
            </a:r>
          </a:p>
        </p:txBody>
      </p:sp>
      <p:pic>
        <p:nvPicPr>
          <p:cNvPr id="5" name="Picture 1" descr="C:\Users\BR-57\Desktop\bangladesh-flag-pole-animated.gif">
            <a:extLst>
              <a:ext uri="{FF2B5EF4-FFF2-40B4-BE49-F238E27FC236}">
                <a16:creationId xmlns:a16="http://schemas.microsoft.com/office/drawing/2014/main" id="{A860BDA9-1A95-87E1-0D2D-552CCE074CB2}"/>
              </a:ext>
            </a:extLst>
          </p:cNvPr>
          <p:cNvPicPr>
            <a:picLocks noChangeAspect="1" noChangeArrowheads="1" noCrop="1"/>
          </p:cNvPicPr>
          <p:nvPr/>
        </p:nvPicPr>
        <p:blipFill>
          <a:blip r:embed="rId4" cstate="print"/>
          <a:srcRect/>
          <a:stretch>
            <a:fillRect/>
          </a:stretch>
        </p:blipFill>
        <p:spPr bwMode="auto">
          <a:xfrm>
            <a:off x="7696200" y="-76200"/>
            <a:ext cx="1447800" cy="1029216"/>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5BFB6BD5-6EEB-C49B-B3FB-4B702F41B4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557" y="1029685"/>
            <a:ext cx="1898079" cy="1593144"/>
          </a:xfrm>
          <a:prstGeom prst="rect">
            <a:avLst/>
          </a:prstGeom>
        </p:spPr>
      </p:pic>
      <p:pic>
        <p:nvPicPr>
          <p:cNvPr id="7" name="Picture 6">
            <a:extLst>
              <a:ext uri="{FF2B5EF4-FFF2-40B4-BE49-F238E27FC236}">
                <a16:creationId xmlns:a16="http://schemas.microsoft.com/office/drawing/2014/main" id="{F998617F-0603-A7F4-5B43-0371310FA8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81192" y="1066801"/>
            <a:ext cx="2244443" cy="1593144"/>
          </a:xfrm>
          <a:prstGeom prst="rect">
            <a:avLst/>
          </a:prstGeom>
        </p:spPr>
      </p:pic>
      <p:pic>
        <p:nvPicPr>
          <p:cNvPr id="8" name="Picture 7">
            <a:extLst>
              <a:ext uri="{FF2B5EF4-FFF2-40B4-BE49-F238E27FC236}">
                <a16:creationId xmlns:a16="http://schemas.microsoft.com/office/drawing/2014/main" id="{20F3B7CA-070E-3444-E550-CB09A28B131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28509" y="1009180"/>
            <a:ext cx="2733076" cy="1650766"/>
          </a:xfrm>
          <a:prstGeom prst="rect">
            <a:avLst/>
          </a:prstGeom>
        </p:spPr>
      </p:pic>
      <p:pic>
        <p:nvPicPr>
          <p:cNvPr id="9" name="Picture 8">
            <a:extLst>
              <a:ext uri="{FF2B5EF4-FFF2-40B4-BE49-F238E27FC236}">
                <a16:creationId xmlns:a16="http://schemas.microsoft.com/office/drawing/2014/main" id="{BA27E606-EF6A-B5B2-E589-D219EF49837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25636" y="1029684"/>
            <a:ext cx="2178901" cy="1630261"/>
          </a:xfrm>
          <a:prstGeom prst="rect">
            <a:avLst/>
          </a:prstGeom>
        </p:spPr>
      </p:pic>
      <p:pic>
        <p:nvPicPr>
          <p:cNvPr id="10" name="Picture 9">
            <a:extLst>
              <a:ext uri="{FF2B5EF4-FFF2-40B4-BE49-F238E27FC236}">
                <a16:creationId xmlns:a16="http://schemas.microsoft.com/office/drawing/2014/main" id="{27B8F11A-74F4-AB20-381F-7AC7DE7F9F1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18732" y="2719288"/>
            <a:ext cx="6706536" cy="1419423"/>
          </a:xfrm>
          <a:prstGeom prst="rect">
            <a:avLst/>
          </a:prstGeom>
        </p:spPr>
      </p:pic>
      <p:pic>
        <p:nvPicPr>
          <p:cNvPr id="11" name="Picture 10">
            <a:extLst>
              <a:ext uri="{FF2B5EF4-FFF2-40B4-BE49-F238E27FC236}">
                <a16:creationId xmlns:a16="http://schemas.microsoft.com/office/drawing/2014/main" id="{6225E24F-B484-A3BA-FFF0-DFE8F66E42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33" y="2746284"/>
            <a:ext cx="9102444" cy="4191000"/>
          </a:xfrm>
          <a:prstGeom prst="rect">
            <a:avLst/>
          </a:prstGeom>
        </p:spPr>
      </p:pic>
      <p:sp>
        <p:nvSpPr>
          <p:cNvPr id="13" name="TextBox 12">
            <a:extLst>
              <a:ext uri="{FF2B5EF4-FFF2-40B4-BE49-F238E27FC236}">
                <a16:creationId xmlns:a16="http://schemas.microsoft.com/office/drawing/2014/main" id="{112D4AAC-D718-CD59-CB99-75A23CEB02C4}"/>
              </a:ext>
            </a:extLst>
          </p:cNvPr>
          <p:cNvSpPr txBox="1"/>
          <p:nvPr/>
        </p:nvSpPr>
        <p:spPr>
          <a:xfrm>
            <a:off x="41556" y="2960824"/>
            <a:ext cx="8880771" cy="1200329"/>
          </a:xfrm>
          <a:prstGeom prst="rect">
            <a:avLst/>
          </a:prstGeom>
          <a:noFill/>
        </p:spPr>
        <p:txBody>
          <a:bodyPr wrap="square">
            <a:spAutoFit/>
          </a:bodyPr>
          <a:lstStyle/>
          <a:p>
            <a:pPr algn="ctr"/>
            <a:r>
              <a:rPr lang="en-US" sz="3600" dirty="0">
                <a:latin typeface="Aharoni" pitchFamily="2" charset="-79"/>
                <a:cs typeface="Aharoni" pitchFamily="2" charset="-79"/>
              </a:rPr>
              <a:t>Train Operation in Hostile Environment</a:t>
            </a:r>
          </a:p>
          <a:p>
            <a:pPr algn="ctr"/>
            <a:r>
              <a:rPr lang="en-US" sz="3600" dirty="0">
                <a:latin typeface="Aharoni" pitchFamily="2" charset="-79"/>
                <a:cs typeface="Aharoni" pitchFamily="2" charset="-79"/>
              </a:rPr>
              <a:t>experienced in other sections of BR   </a:t>
            </a:r>
          </a:p>
        </p:txBody>
      </p:sp>
      <p:pic>
        <p:nvPicPr>
          <p:cNvPr id="12" name="Picture 3" descr="G:\Railway Project\Railway\untitledklo.bmp">
            <a:extLst>
              <a:ext uri="{FF2B5EF4-FFF2-40B4-BE49-F238E27FC236}">
                <a16:creationId xmlns:a16="http://schemas.microsoft.com/office/drawing/2014/main" id="{F4A0CFD9-B5BE-2617-4F8B-8BBA99534472}"/>
              </a:ext>
            </a:extLst>
          </p:cNvPr>
          <p:cNvPicPr>
            <a:picLocks noChangeAspect="1" noChangeArrowheads="1"/>
          </p:cNvPicPr>
          <p:nvPr/>
        </p:nvPicPr>
        <p:blipFill>
          <a:blip r:embed="rId10" cstate="print"/>
          <a:srcRect/>
          <a:stretch>
            <a:fillRect/>
          </a:stretch>
        </p:blipFill>
        <p:spPr bwMode="auto">
          <a:xfrm>
            <a:off x="41556" y="4449522"/>
            <a:ext cx="1898079" cy="2408478"/>
          </a:xfrm>
          <a:prstGeom prst="rect">
            <a:avLst/>
          </a:prstGeom>
          <a:noFill/>
        </p:spPr>
      </p:pic>
      <p:pic>
        <p:nvPicPr>
          <p:cNvPr id="14" name="Picture 4" descr="C:\Users\Administrator.BRL-00092-PC\Desktop\rail line picture\1d86feb23b7db44d4424138cc10736f6-5c35f2544fe26.JPG">
            <a:extLst>
              <a:ext uri="{FF2B5EF4-FFF2-40B4-BE49-F238E27FC236}">
                <a16:creationId xmlns:a16="http://schemas.microsoft.com/office/drawing/2014/main" id="{24F8F61D-B044-02E7-4F13-2F76422CB0E3}"/>
              </a:ext>
            </a:extLst>
          </p:cNvPr>
          <p:cNvPicPr>
            <a:picLocks noChangeAspect="1" noChangeArrowheads="1"/>
          </p:cNvPicPr>
          <p:nvPr/>
        </p:nvPicPr>
        <p:blipFill>
          <a:blip r:embed="rId11" cstate="print"/>
          <a:srcRect/>
          <a:stretch>
            <a:fillRect/>
          </a:stretch>
        </p:blipFill>
        <p:spPr bwMode="auto">
          <a:xfrm>
            <a:off x="3920832" y="4474815"/>
            <a:ext cx="1717968" cy="2408478"/>
          </a:xfrm>
          <a:prstGeom prst="rect">
            <a:avLst/>
          </a:prstGeom>
          <a:noFill/>
        </p:spPr>
      </p:pic>
      <p:pic>
        <p:nvPicPr>
          <p:cNvPr id="16" name="Picture 2" descr="C:\Users\Administrator.BRL-00092-PC\Desktop\rail line picture\d22d381005e3654aef62af0592d744fc-5bc1e02d83033.jpg">
            <a:extLst>
              <a:ext uri="{FF2B5EF4-FFF2-40B4-BE49-F238E27FC236}">
                <a16:creationId xmlns:a16="http://schemas.microsoft.com/office/drawing/2014/main" id="{E2F4DDE6-CD2A-C03F-2C47-A326996AC711}"/>
              </a:ext>
            </a:extLst>
          </p:cNvPr>
          <p:cNvPicPr>
            <a:picLocks noChangeAspect="1" noChangeArrowheads="1"/>
          </p:cNvPicPr>
          <p:nvPr/>
        </p:nvPicPr>
        <p:blipFill>
          <a:blip r:embed="rId12" cstate="print"/>
          <a:srcRect/>
          <a:stretch>
            <a:fillRect/>
          </a:stretch>
        </p:blipFill>
        <p:spPr bwMode="auto">
          <a:xfrm>
            <a:off x="5666508" y="4474815"/>
            <a:ext cx="1717967" cy="2462469"/>
          </a:xfrm>
          <a:prstGeom prst="rect">
            <a:avLst/>
          </a:prstGeom>
          <a:noFill/>
        </p:spPr>
      </p:pic>
      <p:pic>
        <p:nvPicPr>
          <p:cNvPr id="17" name="Picture 2" descr="C:\Users\User\Desktop\Railway picture-9-12-17\20170529_160412.jpg">
            <a:extLst>
              <a:ext uri="{FF2B5EF4-FFF2-40B4-BE49-F238E27FC236}">
                <a16:creationId xmlns:a16="http://schemas.microsoft.com/office/drawing/2014/main" id="{3FD86D34-822B-42AF-4BEA-581122292EE4}"/>
              </a:ext>
            </a:extLst>
          </p:cNvPr>
          <p:cNvPicPr>
            <a:picLocks noChangeAspect="1" noChangeArrowheads="1"/>
          </p:cNvPicPr>
          <p:nvPr/>
        </p:nvPicPr>
        <p:blipFill>
          <a:blip r:embed="rId13" cstate="print"/>
          <a:srcRect/>
          <a:stretch>
            <a:fillRect/>
          </a:stretch>
        </p:blipFill>
        <p:spPr bwMode="auto">
          <a:xfrm>
            <a:off x="7405251" y="4461158"/>
            <a:ext cx="1756331" cy="2408478"/>
          </a:xfrm>
          <a:prstGeom prst="rect">
            <a:avLst/>
          </a:prstGeom>
          <a:noFill/>
        </p:spPr>
      </p:pic>
      <p:pic>
        <p:nvPicPr>
          <p:cNvPr id="18" name="Picture 5" descr="C:\Users\Administrator.BRL-00092-PC\Desktop\rail line picture\c908d329ea0a4eedeb73c90d652cd5c8-5c35f2528ef8e.JPG">
            <a:extLst>
              <a:ext uri="{FF2B5EF4-FFF2-40B4-BE49-F238E27FC236}">
                <a16:creationId xmlns:a16="http://schemas.microsoft.com/office/drawing/2014/main" id="{CF99BBAA-B85B-54C0-1306-F248EA412ED1}"/>
              </a:ext>
            </a:extLst>
          </p:cNvPr>
          <p:cNvPicPr>
            <a:picLocks noChangeAspect="1" noChangeArrowheads="1"/>
          </p:cNvPicPr>
          <p:nvPr/>
        </p:nvPicPr>
        <p:blipFill>
          <a:blip r:embed="rId14" cstate="print"/>
          <a:srcRect/>
          <a:stretch>
            <a:fillRect/>
          </a:stretch>
        </p:blipFill>
        <p:spPr bwMode="auto">
          <a:xfrm>
            <a:off x="2022754" y="4463375"/>
            <a:ext cx="1898078" cy="2408478"/>
          </a:xfrm>
          <a:prstGeom prst="rect">
            <a:avLst/>
          </a:prstGeom>
          <a:noFill/>
        </p:spPr>
      </p:pic>
    </p:spTree>
    <p:extLst>
      <p:ext uri="{BB962C8B-B14F-4D97-AF65-F5344CB8AC3E}">
        <p14:creationId xmlns:p14="http://schemas.microsoft.com/office/powerpoint/2010/main" val="178217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4)">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3BA0CD-3997-9B07-F551-9EC157D60B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1812" y="2667000"/>
            <a:ext cx="3000375" cy="1524000"/>
          </a:xfrm>
          <a:prstGeom prst="rect">
            <a:avLst/>
          </a:prstGeom>
        </p:spPr>
      </p:pic>
      <p:pic>
        <p:nvPicPr>
          <p:cNvPr id="3" name="Picture 1028">
            <a:extLst>
              <a:ext uri="{FF2B5EF4-FFF2-40B4-BE49-F238E27FC236}">
                <a16:creationId xmlns:a16="http://schemas.microsoft.com/office/drawing/2014/main" id="{CF41FF02-FD51-60F3-1949-068BC209C226}"/>
              </a:ext>
            </a:extLst>
          </p:cNvPr>
          <p:cNvPicPr>
            <a:picLocks noChangeAspect="1" noChangeArrowheads="1"/>
          </p:cNvPicPr>
          <p:nvPr/>
        </p:nvPicPr>
        <p:blipFill>
          <a:blip r:embed="rId3" cstate="print"/>
          <a:srcRect/>
          <a:stretch>
            <a:fillRect/>
          </a:stretch>
        </p:blipFill>
        <p:spPr bwMode="auto">
          <a:xfrm>
            <a:off x="41556" y="0"/>
            <a:ext cx="983680" cy="1066801"/>
          </a:xfrm>
          <a:prstGeom prst="roundRect">
            <a:avLst>
              <a:gd name="adj" fmla="val 11111"/>
            </a:avLst>
          </a:prstGeom>
          <a:solidFill>
            <a:schemeClr val="accent1"/>
          </a:solidFill>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4" name="Rectangle 3">
            <a:extLst>
              <a:ext uri="{FF2B5EF4-FFF2-40B4-BE49-F238E27FC236}">
                <a16:creationId xmlns:a16="http://schemas.microsoft.com/office/drawing/2014/main" id="{A58C6FB6-A812-AD81-91B7-0A67C82A338F}"/>
              </a:ext>
            </a:extLst>
          </p:cNvPr>
          <p:cNvSpPr/>
          <p:nvPr/>
        </p:nvSpPr>
        <p:spPr>
          <a:xfrm>
            <a:off x="1066792" y="-28146"/>
            <a:ext cx="8094791" cy="1015663"/>
          </a:xfrm>
          <a:prstGeom prst="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273050" indent="-273050" defTabSz="457200"/>
            <a:r>
              <a:rPr lang="en-US" sz="6000" b="1" dirty="0">
                <a:solidFill>
                  <a:srgbClr val="FFFF00"/>
                </a:solidFill>
                <a:effectLst>
                  <a:reflection blurRad="6350" stA="55000" endA="300" endPos="45500" dir="5400000" sy="-100000" algn="bl" rotWithShape="0"/>
                </a:effectLst>
                <a:latin typeface="Aharoni" pitchFamily="2" charset="-79"/>
                <a:cs typeface="Aharoni" pitchFamily="2" charset="-79"/>
              </a:rPr>
              <a:t>   </a:t>
            </a:r>
            <a:r>
              <a:rPr lang="en-US" sz="4000" b="1" dirty="0">
                <a:solidFill>
                  <a:srgbClr val="FFFF00"/>
                </a:solidFill>
                <a:effectLst>
                  <a:reflection blurRad="6350" stA="55000" endA="300" endPos="45500" dir="5400000" sy="-100000" algn="bl" rotWithShape="0"/>
                </a:effectLst>
                <a:latin typeface="Aharoni" pitchFamily="2" charset="-79"/>
                <a:cs typeface="Aharoni" pitchFamily="2" charset="-79"/>
              </a:rPr>
              <a:t>Bangladesh Railway</a:t>
            </a:r>
          </a:p>
        </p:txBody>
      </p:sp>
      <p:pic>
        <p:nvPicPr>
          <p:cNvPr id="5" name="Picture 1" descr="C:\Users\BR-57\Desktop\bangladesh-flag-pole-animated.gif">
            <a:extLst>
              <a:ext uri="{FF2B5EF4-FFF2-40B4-BE49-F238E27FC236}">
                <a16:creationId xmlns:a16="http://schemas.microsoft.com/office/drawing/2014/main" id="{A670F055-CB1D-677A-7C00-7FC5368781D6}"/>
              </a:ext>
            </a:extLst>
          </p:cNvPr>
          <p:cNvPicPr>
            <a:picLocks noChangeAspect="1" noChangeArrowheads="1" noCrop="1"/>
          </p:cNvPicPr>
          <p:nvPr/>
        </p:nvPicPr>
        <p:blipFill>
          <a:blip r:embed="rId4" cstate="print"/>
          <a:srcRect/>
          <a:stretch>
            <a:fillRect/>
          </a:stretch>
        </p:blipFill>
        <p:spPr bwMode="auto">
          <a:xfrm>
            <a:off x="7696200" y="-76200"/>
            <a:ext cx="1447800" cy="1029216"/>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FED4F75A-7E27-41D7-D46E-2130A353CDD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557" y="1029685"/>
            <a:ext cx="1898079" cy="1015663"/>
          </a:xfrm>
          <a:prstGeom prst="rect">
            <a:avLst/>
          </a:prstGeom>
        </p:spPr>
      </p:pic>
      <p:pic>
        <p:nvPicPr>
          <p:cNvPr id="7" name="Picture 6">
            <a:extLst>
              <a:ext uri="{FF2B5EF4-FFF2-40B4-BE49-F238E27FC236}">
                <a16:creationId xmlns:a16="http://schemas.microsoft.com/office/drawing/2014/main" id="{BE78059C-C569-4F56-8149-662960D709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81192" y="1066801"/>
            <a:ext cx="2244443" cy="1015663"/>
          </a:xfrm>
          <a:prstGeom prst="rect">
            <a:avLst/>
          </a:prstGeom>
        </p:spPr>
      </p:pic>
      <p:pic>
        <p:nvPicPr>
          <p:cNvPr id="8" name="Picture 7">
            <a:extLst>
              <a:ext uri="{FF2B5EF4-FFF2-40B4-BE49-F238E27FC236}">
                <a16:creationId xmlns:a16="http://schemas.microsoft.com/office/drawing/2014/main" id="{E346467F-631E-8094-26E6-36E0F694900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28509" y="1009180"/>
            <a:ext cx="2733076" cy="1059834"/>
          </a:xfrm>
          <a:prstGeom prst="rect">
            <a:avLst/>
          </a:prstGeom>
        </p:spPr>
      </p:pic>
      <p:pic>
        <p:nvPicPr>
          <p:cNvPr id="9" name="Picture 8">
            <a:extLst>
              <a:ext uri="{FF2B5EF4-FFF2-40B4-BE49-F238E27FC236}">
                <a16:creationId xmlns:a16="http://schemas.microsoft.com/office/drawing/2014/main" id="{9135F6A3-1823-5952-41E8-EA6038E8123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25636" y="1029685"/>
            <a:ext cx="2178901" cy="1059834"/>
          </a:xfrm>
          <a:prstGeom prst="rect">
            <a:avLst/>
          </a:prstGeom>
        </p:spPr>
      </p:pic>
      <p:pic>
        <p:nvPicPr>
          <p:cNvPr id="10" name="Picture 9">
            <a:extLst>
              <a:ext uri="{FF2B5EF4-FFF2-40B4-BE49-F238E27FC236}">
                <a16:creationId xmlns:a16="http://schemas.microsoft.com/office/drawing/2014/main" id="{A72A7C80-941E-CE12-C436-1A5E8B034F5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18732" y="2719288"/>
            <a:ext cx="6706536" cy="1419423"/>
          </a:xfrm>
          <a:prstGeom prst="rect">
            <a:avLst/>
          </a:prstGeom>
        </p:spPr>
      </p:pic>
      <p:pic>
        <p:nvPicPr>
          <p:cNvPr id="11" name="Picture 10">
            <a:extLst>
              <a:ext uri="{FF2B5EF4-FFF2-40B4-BE49-F238E27FC236}">
                <a16:creationId xmlns:a16="http://schemas.microsoft.com/office/drawing/2014/main" id="{8D8352DF-C06D-F9D1-6E25-A96642E2C2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56" y="2017202"/>
            <a:ext cx="9102444" cy="4840798"/>
          </a:xfrm>
          <a:prstGeom prst="rect">
            <a:avLst/>
          </a:prstGeom>
        </p:spPr>
      </p:pic>
      <p:sp>
        <p:nvSpPr>
          <p:cNvPr id="12" name="TextBox 11">
            <a:extLst>
              <a:ext uri="{FF2B5EF4-FFF2-40B4-BE49-F238E27FC236}">
                <a16:creationId xmlns:a16="http://schemas.microsoft.com/office/drawing/2014/main" id="{F2D1F878-517E-D24B-D907-D59A09D305BA}"/>
              </a:ext>
            </a:extLst>
          </p:cNvPr>
          <p:cNvSpPr txBox="1"/>
          <p:nvPr/>
        </p:nvSpPr>
        <p:spPr>
          <a:xfrm>
            <a:off x="41557" y="2149921"/>
            <a:ext cx="9060888" cy="4524315"/>
          </a:xfrm>
          <a:prstGeom prst="rect">
            <a:avLst/>
          </a:prstGeom>
          <a:noFill/>
        </p:spPr>
        <p:txBody>
          <a:bodyPr wrap="square" rtlCol="0">
            <a:spAutoFit/>
          </a:bodyPr>
          <a:lstStyle/>
          <a:p>
            <a:r>
              <a:rPr lang="en-US" sz="3600" b="1" dirty="0"/>
              <a:t>Safety Measures Adopted in CCBRP.</a:t>
            </a:r>
          </a:p>
          <a:p>
            <a:endParaRPr lang="en-US" sz="1200" b="1" dirty="0"/>
          </a:p>
          <a:p>
            <a:r>
              <a:rPr lang="en-US" sz="3200" b="1" dirty="0"/>
              <a:t>Chattagram- Dhohzari- Cox’s Bazar Railway Project will bring a new Transport system (Railway) to this coastal area where communities will see and experience the Railway system first.</a:t>
            </a:r>
          </a:p>
          <a:p>
            <a:endParaRPr lang="en-US" sz="1600" b="1" dirty="0"/>
          </a:p>
          <a:p>
            <a:r>
              <a:rPr lang="en-US" sz="3200" b="1" dirty="0"/>
              <a:t> So, the Safety issue is important in the</a:t>
            </a:r>
          </a:p>
          <a:p>
            <a:r>
              <a:rPr lang="en-US" sz="3200" b="1" dirty="0"/>
              <a:t> case of Train operations.</a:t>
            </a:r>
          </a:p>
          <a:p>
            <a:endParaRPr lang="en-US" sz="3200" b="1" dirty="0"/>
          </a:p>
        </p:txBody>
      </p:sp>
    </p:spTree>
    <p:extLst>
      <p:ext uri="{BB962C8B-B14F-4D97-AF65-F5344CB8AC3E}">
        <p14:creationId xmlns:p14="http://schemas.microsoft.com/office/powerpoint/2010/main" val="2210122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4)">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28">
            <a:extLst>
              <a:ext uri="{FF2B5EF4-FFF2-40B4-BE49-F238E27FC236}">
                <a16:creationId xmlns:a16="http://schemas.microsoft.com/office/drawing/2014/main" id="{DE4F269F-53AA-E15C-344A-BFD8D30221C6}"/>
              </a:ext>
            </a:extLst>
          </p:cNvPr>
          <p:cNvPicPr>
            <a:picLocks noChangeAspect="1" noChangeArrowheads="1"/>
          </p:cNvPicPr>
          <p:nvPr/>
        </p:nvPicPr>
        <p:blipFill>
          <a:blip r:embed="rId2" cstate="print"/>
          <a:srcRect/>
          <a:stretch>
            <a:fillRect/>
          </a:stretch>
        </p:blipFill>
        <p:spPr bwMode="auto">
          <a:xfrm>
            <a:off x="41556" y="0"/>
            <a:ext cx="983680" cy="1066801"/>
          </a:xfrm>
          <a:prstGeom prst="roundRect">
            <a:avLst>
              <a:gd name="adj" fmla="val 11111"/>
            </a:avLst>
          </a:prstGeom>
          <a:solidFill>
            <a:schemeClr val="accent1"/>
          </a:solidFill>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3" name="Rectangle 2">
            <a:extLst>
              <a:ext uri="{FF2B5EF4-FFF2-40B4-BE49-F238E27FC236}">
                <a16:creationId xmlns:a16="http://schemas.microsoft.com/office/drawing/2014/main" id="{25947438-C90D-9D33-6319-A4C97513D1D4}"/>
              </a:ext>
            </a:extLst>
          </p:cNvPr>
          <p:cNvSpPr/>
          <p:nvPr/>
        </p:nvSpPr>
        <p:spPr>
          <a:xfrm>
            <a:off x="1066792" y="-28146"/>
            <a:ext cx="8094791" cy="1015663"/>
          </a:xfrm>
          <a:prstGeom prst="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273050" indent="-273050" defTabSz="457200"/>
            <a:r>
              <a:rPr lang="en-US" sz="6000" b="1" dirty="0">
                <a:solidFill>
                  <a:srgbClr val="FFFF00"/>
                </a:solidFill>
                <a:effectLst>
                  <a:reflection blurRad="6350" stA="55000" endA="300" endPos="45500" dir="5400000" sy="-100000" algn="bl" rotWithShape="0"/>
                </a:effectLst>
                <a:latin typeface="Aharoni" pitchFamily="2" charset="-79"/>
                <a:cs typeface="Aharoni" pitchFamily="2" charset="-79"/>
              </a:rPr>
              <a:t>   </a:t>
            </a:r>
            <a:r>
              <a:rPr lang="en-US" sz="4000" b="1" dirty="0">
                <a:solidFill>
                  <a:srgbClr val="FFFF00"/>
                </a:solidFill>
                <a:effectLst>
                  <a:reflection blurRad="6350" stA="55000" endA="300" endPos="45500" dir="5400000" sy="-100000" algn="bl" rotWithShape="0"/>
                </a:effectLst>
                <a:latin typeface="Aharoni" pitchFamily="2" charset="-79"/>
                <a:cs typeface="Aharoni" pitchFamily="2" charset="-79"/>
              </a:rPr>
              <a:t>Bangladesh Railway</a:t>
            </a:r>
          </a:p>
        </p:txBody>
      </p:sp>
      <p:pic>
        <p:nvPicPr>
          <p:cNvPr id="4" name="Picture 1" descr="C:\Users\BR-57\Desktop\bangladesh-flag-pole-animated.gif">
            <a:extLst>
              <a:ext uri="{FF2B5EF4-FFF2-40B4-BE49-F238E27FC236}">
                <a16:creationId xmlns:a16="http://schemas.microsoft.com/office/drawing/2014/main" id="{58936D18-1F69-6FF2-FF26-0A15250BDD7F}"/>
              </a:ext>
            </a:extLst>
          </p:cNvPr>
          <p:cNvPicPr>
            <a:picLocks noChangeAspect="1" noChangeArrowheads="1" noCrop="1"/>
          </p:cNvPicPr>
          <p:nvPr/>
        </p:nvPicPr>
        <p:blipFill>
          <a:blip r:embed="rId3" cstate="print"/>
          <a:srcRect/>
          <a:stretch>
            <a:fillRect/>
          </a:stretch>
        </p:blipFill>
        <p:spPr bwMode="auto">
          <a:xfrm>
            <a:off x="7696200" y="-76200"/>
            <a:ext cx="1447800" cy="1029216"/>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20F9B0C1-A60D-5067-9FCA-C00FC060DA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557" y="1029685"/>
            <a:ext cx="1898079" cy="1297879"/>
          </a:xfrm>
          <a:prstGeom prst="rect">
            <a:avLst/>
          </a:prstGeom>
        </p:spPr>
      </p:pic>
      <p:pic>
        <p:nvPicPr>
          <p:cNvPr id="6" name="Picture 5">
            <a:extLst>
              <a:ext uri="{FF2B5EF4-FFF2-40B4-BE49-F238E27FC236}">
                <a16:creationId xmlns:a16="http://schemas.microsoft.com/office/drawing/2014/main" id="{79EB4B3E-AC03-CFE1-EE3D-3D1E6F0144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81192" y="1066801"/>
            <a:ext cx="2244443" cy="1260763"/>
          </a:xfrm>
          <a:prstGeom prst="rect">
            <a:avLst/>
          </a:prstGeom>
        </p:spPr>
      </p:pic>
      <p:pic>
        <p:nvPicPr>
          <p:cNvPr id="7" name="Picture 6">
            <a:extLst>
              <a:ext uri="{FF2B5EF4-FFF2-40B4-BE49-F238E27FC236}">
                <a16:creationId xmlns:a16="http://schemas.microsoft.com/office/drawing/2014/main" id="{DED7DCCC-00C7-72CC-8889-5152750D928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28509" y="1009180"/>
            <a:ext cx="2733076" cy="1318384"/>
          </a:xfrm>
          <a:prstGeom prst="rect">
            <a:avLst/>
          </a:prstGeom>
        </p:spPr>
      </p:pic>
      <p:pic>
        <p:nvPicPr>
          <p:cNvPr id="8" name="Picture 7">
            <a:extLst>
              <a:ext uri="{FF2B5EF4-FFF2-40B4-BE49-F238E27FC236}">
                <a16:creationId xmlns:a16="http://schemas.microsoft.com/office/drawing/2014/main" id="{4D9BC022-3A5A-1451-B459-B866DBE4316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25636" y="1029685"/>
            <a:ext cx="2178901" cy="1297880"/>
          </a:xfrm>
          <a:prstGeom prst="rect">
            <a:avLst/>
          </a:prstGeom>
        </p:spPr>
      </p:pic>
      <p:pic>
        <p:nvPicPr>
          <p:cNvPr id="10" name="Picture 9">
            <a:extLst>
              <a:ext uri="{FF2B5EF4-FFF2-40B4-BE49-F238E27FC236}">
                <a16:creationId xmlns:a16="http://schemas.microsoft.com/office/drawing/2014/main" id="{3E9B6730-58DF-9D90-26E2-93D36EC0922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18732" y="2719288"/>
            <a:ext cx="6706536" cy="1419423"/>
          </a:xfrm>
          <a:prstGeom prst="rect">
            <a:avLst/>
          </a:prstGeom>
        </p:spPr>
      </p:pic>
      <p:pic>
        <p:nvPicPr>
          <p:cNvPr id="12" name="Picture 11">
            <a:extLst>
              <a:ext uri="{FF2B5EF4-FFF2-40B4-BE49-F238E27FC236}">
                <a16:creationId xmlns:a16="http://schemas.microsoft.com/office/drawing/2014/main" id="{303BC8E2-89DA-A811-B0CB-843FAE71291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2364680"/>
            <a:ext cx="9144000" cy="4590302"/>
          </a:xfrm>
          <a:prstGeom prst="rect">
            <a:avLst/>
          </a:prstGeom>
        </p:spPr>
      </p:pic>
      <p:sp>
        <p:nvSpPr>
          <p:cNvPr id="11" name="TextBox 10">
            <a:extLst>
              <a:ext uri="{FF2B5EF4-FFF2-40B4-BE49-F238E27FC236}">
                <a16:creationId xmlns:a16="http://schemas.microsoft.com/office/drawing/2014/main" id="{D132B357-8A02-1FBD-F153-255D0B24DEDD}"/>
              </a:ext>
            </a:extLst>
          </p:cNvPr>
          <p:cNvSpPr txBox="1"/>
          <p:nvPr/>
        </p:nvSpPr>
        <p:spPr>
          <a:xfrm>
            <a:off x="41556" y="2384872"/>
            <a:ext cx="8957301" cy="523220"/>
          </a:xfrm>
          <a:prstGeom prst="rect">
            <a:avLst/>
          </a:prstGeom>
          <a:noFill/>
        </p:spPr>
        <p:txBody>
          <a:bodyPr wrap="square">
            <a:spAutoFit/>
          </a:bodyPr>
          <a:lstStyle/>
          <a:p>
            <a:pPr algn="l"/>
            <a:r>
              <a:rPr lang="en-US" sz="2800" b="1" i="0" u="none" strike="noStrike" baseline="0" dirty="0">
                <a:latin typeface="Calibri" panose="020F0502020204030204" pitchFamily="34" charset="0"/>
              </a:rPr>
              <a:t>.</a:t>
            </a:r>
            <a:endParaRPr lang="en-US" sz="2800" dirty="0"/>
          </a:p>
        </p:txBody>
      </p:sp>
      <p:sp>
        <p:nvSpPr>
          <p:cNvPr id="14" name="TextBox 13">
            <a:extLst>
              <a:ext uri="{FF2B5EF4-FFF2-40B4-BE49-F238E27FC236}">
                <a16:creationId xmlns:a16="http://schemas.microsoft.com/office/drawing/2014/main" id="{461FD228-ECA0-7F25-1878-372E22E77A58}"/>
              </a:ext>
            </a:extLst>
          </p:cNvPr>
          <p:cNvSpPr txBox="1"/>
          <p:nvPr/>
        </p:nvSpPr>
        <p:spPr>
          <a:xfrm>
            <a:off x="0" y="2429532"/>
            <a:ext cx="9161583" cy="3539430"/>
          </a:xfrm>
          <a:prstGeom prst="rect">
            <a:avLst/>
          </a:prstGeom>
          <a:noFill/>
        </p:spPr>
        <p:txBody>
          <a:bodyPr wrap="square">
            <a:spAutoFit/>
          </a:bodyPr>
          <a:lstStyle/>
          <a:p>
            <a:pPr lvl="0"/>
            <a:r>
              <a:rPr lang="en-US" sz="3200" b="1" dirty="0">
                <a:cs typeface="Aharoni" pitchFamily="2" charset="-79"/>
              </a:rPr>
              <a:t>As per Sustainable Development Principles adopted in 2012, Government &amp; Development Partners Emphasis on Social/Economic Sustainability and Environmental Sustainability for natural resources (Land, and ecosystem of  natural habitat not to face </a:t>
            </a:r>
          </a:p>
          <a:p>
            <a:pPr lvl="0"/>
            <a:r>
              <a:rPr lang="en-US" sz="3200" b="1" dirty="0">
                <a:cs typeface="Aharoni" pitchFamily="2" charset="-79"/>
              </a:rPr>
              <a:t>any negative impact on Environment) for the Development Projects. </a:t>
            </a:r>
          </a:p>
        </p:txBody>
      </p:sp>
    </p:spTree>
    <p:extLst>
      <p:ext uri="{BB962C8B-B14F-4D97-AF65-F5344CB8AC3E}">
        <p14:creationId xmlns:p14="http://schemas.microsoft.com/office/powerpoint/2010/main" val="2672932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28">
            <a:extLst>
              <a:ext uri="{FF2B5EF4-FFF2-40B4-BE49-F238E27FC236}">
                <a16:creationId xmlns:a16="http://schemas.microsoft.com/office/drawing/2014/main" id="{E1EEC42F-EEBC-EED4-5CFA-856E6DFD6BBD}"/>
              </a:ext>
            </a:extLst>
          </p:cNvPr>
          <p:cNvPicPr>
            <a:picLocks noChangeAspect="1" noChangeArrowheads="1"/>
          </p:cNvPicPr>
          <p:nvPr/>
        </p:nvPicPr>
        <p:blipFill>
          <a:blip r:embed="rId2" cstate="print"/>
          <a:srcRect/>
          <a:stretch>
            <a:fillRect/>
          </a:stretch>
        </p:blipFill>
        <p:spPr bwMode="auto">
          <a:xfrm>
            <a:off x="41556" y="0"/>
            <a:ext cx="983680" cy="1066801"/>
          </a:xfrm>
          <a:prstGeom prst="roundRect">
            <a:avLst>
              <a:gd name="adj" fmla="val 11111"/>
            </a:avLst>
          </a:prstGeom>
          <a:solidFill>
            <a:schemeClr val="accent1"/>
          </a:solidFill>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3" name="Rectangle 2">
            <a:extLst>
              <a:ext uri="{FF2B5EF4-FFF2-40B4-BE49-F238E27FC236}">
                <a16:creationId xmlns:a16="http://schemas.microsoft.com/office/drawing/2014/main" id="{C6F19901-5716-0F68-381B-9136542B01BB}"/>
              </a:ext>
            </a:extLst>
          </p:cNvPr>
          <p:cNvSpPr/>
          <p:nvPr/>
        </p:nvSpPr>
        <p:spPr>
          <a:xfrm>
            <a:off x="1066792" y="-28146"/>
            <a:ext cx="8094791" cy="1015663"/>
          </a:xfrm>
          <a:prstGeom prst="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273050" indent="-273050" defTabSz="457200"/>
            <a:r>
              <a:rPr lang="en-US" sz="6000" b="1" dirty="0">
                <a:solidFill>
                  <a:srgbClr val="FFFF00"/>
                </a:solidFill>
                <a:effectLst>
                  <a:reflection blurRad="6350" stA="55000" endA="300" endPos="45500" dir="5400000" sy="-100000" algn="bl" rotWithShape="0"/>
                </a:effectLst>
                <a:latin typeface="Aharoni" pitchFamily="2" charset="-79"/>
                <a:cs typeface="Aharoni" pitchFamily="2" charset="-79"/>
              </a:rPr>
              <a:t>   </a:t>
            </a:r>
            <a:r>
              <a:rPr lang="en-US" sz="4000" b="1" dirty="0">
                <a:solidFill>
                  <a:srgbClr val="FFFF00"/>
                </a:solidFill>
                <a:effectLst>
                  <a:reflection blurRad="6350" stA="55000" endA="300" endPos="45500" dir="5400000" sy="-100000" algn="bl" rotWithShape="0"/>
                </a:effectLst>
                <a:latin typeface="Aharoni" pitchFamily="2" charset="-79"/>
                <a:cs typeface="Aharoni" pitchFamily="2" charset="-79"/>
              </a:rPr>
              <a:t>Bangladesh Railway</a:t>
            </a:r>
          </a:p>
        </p:txBody>
      </p:sp>
      <p:pic>
        <p:nvPicPr>
          <p:cNvPr id="4" name="Picture 1" descr="C:\Users\BR-57\Desktop\bangladesh-flag-pole-animated.gif">
            <a:extLst>
              <a:ext uri="{FF2B5EF4-FFF2-40B4-BE49-F238E27FC236}">
                <a16:creationId xmlns:a16="http://schemas.microsoft.com/office/drawing/2014/main" id="{9E5B7B65-09F0-2DE5-8D4E-90CCDEB1D89B}"/>
              </a:ext>
            </a:extLst>
          </p:cNvPr>
          <p:cNvPicPr>
            <a:picLocks noChangeAspect="1" noChangeArrowheads="1" noCrop="1"/>
          </p:cNvPicPr>
          <p:nvPr/>
        </p:nvPicPr>
        <p:blipFill>
          <a:blip r:embed="rId3" cstate="print"/>
          <a:srcRect/>
          <a:stretch>
            <a:fillRect/>
          </a:stretch>
        </p:blipFill>
        <p:spPr bwMode="auto">
          <a:xfrm>
            <a:off x="7696200" y="-76200"/>
            <a:ext cx="1447800" cy="1029216"/>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932AA275-BE86-71C4-529C-7356F4F4FA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557" y="1029685"/>
            <a:ext cx="1898079" cy="1066801"/>
          </a:xfrm>
          <a:prstGeom prst="rect">
            <a:avLst/>
          </a:prstGeom>
        </p:spPr>
      </p:pic>
      <p:pic>
        <p:nvPicPr>
          <p:cNvPr id="6" name="Picture 5">
            <a:extLst>
              <a:ext uri="{FF2B5EF4-FFF2-40B4-BE49-F238E27FC236}">
                <a16:creationId xmlns:a16="http://schemas.microsoft.com/office/drawing/2014/main" id="{6E934AC4-DADC-7DF0-E58B-586680DD494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81192" y="1066801"/>
            <a:ext cx="2244443" cy="1066801"/>
          </a:xfrm>
          <a:prstGeom prst="rect">
            <a:avLst/>
          </a:prstGeom>
        </p:spPr>
      </p:pic>
      <p:pic>
        <p:nvPicPr>
          <p:cNvPr id="7" name="Picture 6">
            <a:extLst>
              <a:ext uri="{FF2B5EF4-FFF2-40B4-BE49-F238E27FC236}">
                <a16:creationId xmlns:a16="http://schemas.microsoft.com/office/drawing/2014/main" id="{08CB7C90-53D9-0327-D6A3-04ACE3032BE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28509" y="1009180"/>
            <a:ext cx="2733076" cy="1124422"/>
          </a:xfrm>
          <a:prstGeom prst="rect">
            <a:avLst/>
          </a:prstGeom>
        </p:spPr>
      </p:pic>
      <p:pic>
        <p:nvPicPr>
          <p:cNvPr id="8" name="Picture 7">
            <a:extLst>
              <a:ext uri="{FF2B5EF4-FFF2-40B4-BE49-F238E27FC236}">
                <a16:creationId xmlns:a16="http://schemas.microsoft.com/office/drawing/2014/main" id="{6E15EB59-DCE4-A787-2CB3-EE11E301B7B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25636" y="1029685"/>
            <a:ext cx="2178901" cy="1103918"/>
          </a:xfrm>
          <a:prstGeom prst="rect">
            <a:avLst/>
          </a:prstGeom>
        </p:spPr>
      </p:pic>
      <p:pic>
        <p:nvPicPr>
          <p:cNvPr id="10" name="Picture 9">
            <a:extLst>
              <a:ext uri="{FF2B5EF4-FFF2-40B4-BE49-F238E27FC236}">
                <a16:creationId xmlns:a16="http://schemas.microsoft.com/office/drawing/2014/main" id="{A7D75893-8A60-26A1-E169-70A24DC8782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18732" y="2719288"/>
            <a:ext cx="6706536" cy="1419423"/>
          </a:xfrm>
          <a:prstGeom prst="rect">
            <a:avLst/>
          </a:prstGeom>
        </p:spPr>
      </p:pic>
      <p:pic>
        <p:nvPicPr>
          <p:cNvPr id="12" name="Picture 11">
            <a:extLst>
              <a:ext uri="{FF2B5EF4-FFF2-40B4-BE49-F238E27FC236}">
                <a16:creationId xmlns:a16="http://schemas.microsoft.com/office/drawing/2014/main" id="{A6162F24-2749-D336-E8B5-E03F58D1EF3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556" y="2170718"/>
            <a:ext cx="9102444" cy="4687282"/>
          </a:xfrm>
          <a:prstGeom prst="rect">
            <a:avLst/>
          </a:prstGeom>
        </p:spPr>
      </p:pic>
      <p:sp>
        <p:nvSpPr>
          <p:cNvPr id="15" name="TextBox 14">
            <a:extLst>
              <a:ext uri="{FF2B5EF4-FFF2-40B4-BE49-F238E27FC236}">
                <a16:creationId xmlns:a16="http://schemas.microsoft.com/office/drawing/2014/main" id="{382C0A93-D397-4396-F92D-A85EFA8C8788}"/>
              </a:ext>
            </a:extLst>
          </p:cNvPr>
          <p:cNvSpPr txBox="1"/>
          <p:nvPr/>
        </p:nvSpPr>
        <p:spPr>
          <a:xfrm>
            <a:off x="59139" y="2293257"/>
            <a:ext cx="9102444" cy="2554545"/>
          </a:xfrm>
          <a:prstGeom prst="rect">
            <a:avLst/>
          </a:prstGeom>
          <a:noFill/>
        </p:spPr>
        <p:txBody>
          <a:bodyPr wrap="square" rtlCol="0">
            <a:spAutoFit/>
          </a:bodyPr>
          <a:lstStyle/>
          <a:p>
            <a:r>
              <a:rPr lang="en-US" sz="3200" b="1" dirty="0"/>
              <a:t>DCRP is introducing a Natural forest Environment for animals especially Elephant (Passage to move in their own environment) by constructing Rail Track with Over Pass (one), Under Passes (Two), Elephant fencings and Sensor monitoring system.</a:t>
            </a:r>
          </a:p>
        </p:txBody>
      </p:sp>
    </p:spTree>
    <p:extLst>
      <p:ext uri="{BB962C8B-B14F-4D97-AF65-F5344CB8AC3E}">
        <p14:creationId xmlns:p14="http://schemas.microsoft.com/office/powerpoint/2010/main" val="1644952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28">
            <a:extLst>
              <a:ext uri="{FF2B5EF4-FFF2-40B4-BE49-F238E27FC236}">
                <a16:creationId xmlns:a16="http://schemas.microsoft.com/office/drawing/2014/main" id="{BFBECCB4-BD2B-0075-C1CF-A209A3A57421}"/>
              </a:ext>
            </a:extLst>
          </p:cNvPr>
          <p:cNvPicPr>
            <a:picLocks noChangeAspect="1" noChangeArrowheads="1"/>
          </p:cNvPicPr>
          <p:nvPr/>
        </p:nvPicPr>
        <p:blipFill>
          <a:blip r:embed="rId2" cstate="print"/>
          <a:srcRect/>
          <a:stretch>
            <a:fillRect/>
          </a:stretch>
        </p:blipFill>
        <p:spPr bwMode="auto">
          <a:xfrm>
            <a:off x="41556" y="0"/>
            <a:ext cx="983680" cy="1066801"/>
          </a:xfrm>
          <a:prstGeom prst="roundRect">
            <a:avLst>
              <a:gd name="adj" fmla="val 11111"/>
            </a:avLst>
          </a:prstGeom>
          <a:solidFill>
            <a:schemeClr val="accent1"/>
          </a:solidFill>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3" name="Rectangle 2">
            <a:extLst>
              <a:ext uri="{FF2B5EF4-FFF2-40B4-BE49-F238E27FC236}">
                <a16:creationId xmlns:a16="http://schemas.microsoft.com/office/drawing/2014/main" id="{94E79E29-3340-8DB1-2A43-3A4203534754}"/>
              </a:ext>
            </a:extLst>
          </p:cNvPr>
          <p:cNvSpPr/>
          <p:nvPr/>
        </p:nvSpPr>
        <p:spPr>
          <a:xfrm>
            <a:off x="1066792" y="-28146"/>
            <a:ext cx="8094791" cy="1015663"/>
          </a:xfrm>
          <a:prstGeom prst="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273050" indent="-273050" defTabSz="457200"/>
            <a:r>
              <a:rPr lang="en-US" sz="6000" b="1" dirty="0">
                <a:solidFill>
                  <a:srgbClr val="FFFF00"/>
                </a:solidFill>
                <a:effectLst>
                  <a:reflection blurRad="6350" stA="55000" endA="300" endPos="45500" dir="5400000" sy="-100000" algn="bl" rotWithShape="0"/>
                </a:effectLst>
                <a:latin typeface="Aharoni" pitchFamily="2" charset="-79"/>
                <a:cs typeface="Aharoni" pitchFamily="2" charset="-79"/>
              </a:rPr>
              <a:t>   </a:t>
            </a:r>
            <a:r>
              <a:rPr lang="en-US" sz="4000" b="1" dirty="0">
                <a:solidFill>
                  <a:srgbClr val="FFFF00"/>
                </a:solidFill>
                <a:effectLst>
                  <a:reflection blurRad="6350" stA="55000" endA="300" endPos="45500" dir="5400000" sy="-100000" algn="bl" rotWithShape="0"/>
                </a:effectLst>
                <a:latin typeface="Aharoni" pitchFamily="2" charset="-79"/>
                <a:cs typeface="Aharoni" pitchFamily="2" charset="-79"/>
              </a:rPr>
              <a:t>Bangladesh Railway</a:t>
            </a:r>
          </a:p>
        </p:txBody>
      </p:sp>
      <p:pic>
        <p:nvPicPr>
          <p:cNvPr id="4" name="Picture 1" descr="C:\Users\BR-57\Desktop\bangladesh-flag-pole-animated.gif">
            <a:extLst>
              <a:ext uri="{FF2B5EF4-FFF2-40B4-BE49-F238E27FC236}">
                <a16:creationId xmlns:a16="http://schemas.microsoft.com/office/drawing/2014/main" id="{FF4E4409-0104-AF76-8ED7-19AEAF96DEDF}"/>
              </a:ext>
            </a:extLst>
          </p:cNvPr>
          <p:cNvPicPr>
            <a:picLocks noChangeAspect="1" noChangeArrowheads="1" noCrop="1"/>
          </p:cNvPicPr>
          <p:nvPr/>
        </p:nvPicPr>
        <p:blipFill>
          <a:blip r:embed="rId3" cstate="print"/>
          <a:srcRect/>
          <a:stretch>
            <a:fillRect/>
          </a:stretch>
        </p:blipFill>
        <p:spPr bwMode="auto">
          <a:xfrm>
            <a:off x="7696200" y="-76200"/>
            <a:ext cx="1447800" cy="1029216"/>
          </a:xfrm>
          <a:prstGeom prst="rect">
            <a:avLst/>
          </a:prstGeom>
          <a:ln>
            <a:noFill/>
          </a:ln>
          <a:effectLst>
            <a:outerShdw blurRad="292100" dist="139700" dir="2700000" algn="tl" rotWithShape="0">
              <a:srgbClr val="333333">
                <a:alpha val="65000"/>
              </a:srgbClr>
            </a:outerShdw>
          </a:effectLst>
        </p:spPr>
      </p:pic>
      <p:grpSp>
        <p:nvGrpSpPr>
          <p:cNvPr id="5" name="Group 533">
            <a:extLst>
              <a:ext uri="{FF2B5EF4-FFF2-40B4-BE49-F238E27FC236}">
                <a16:creationId xmlns:a16="http://schemas.microsoft.com/office/drawing/2014/main" id="{2012513F-349E-6E6E-D5D6-799DF0C0F79D}"/>
              </a:ext>
            </a:extLst>
          </p:cNvPr>
          <p:cNvGrpSpPr>
            <a:grpSpLocks/>
          </p:cNvGrpSpPr>
          <p:nvPr/>
        </p:nvGrpSpPr>
        <p:grpSpPr bwMode="auto">
          <a:xfrm>
            <a:off x="344488" y="1245713"/>
            <a:ext cx="8693495" cy="5274357"/>
            <a:chOff x="371" y="1858"/>
            <a:chExt cx="5506" cy="2389"/>
          </a:xfrm>
        </p:grpSpPr>
        <p:sp>
          <p:nvSpPr>
            <p:cNvPr id="6" name="Rectangle 5">
              <a:extLst>
                <a:ext uri="{FF2B5EF4-FFF2-40B4-BE49-F238E27FC236}">
                  <a16:creationId xmlns:a16="http://schemas.microsoft.com/office/drawing/2014/main" id="{4134EA05-7960-FA2C-1F51-E0D9F0E65144}"/>
                </a:ext>
              </a:extLst>
            </p:cNvPr>
            <p:cNvSpPr>
              <a:spLocks noChangeArrowheads="1"/>
            </p:cNvSpPr>
            <p:nvPr/>
          </p:nvSpPr>
          <p:spPr bwMode="auto">
            <a:xfrm>
              <a:off x="524" y="2761"/>
              <a:ext cx="293" cy="1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latinLnBrk="1" hangingPunct="1"/>
              <a:r>
                <a:rPr kumimoji="1" lang="en-US" altLang="ko-KR" sz="800" b="1">
                  <a:latin typeface="Arial" charset="0"/>
                  <a:ea typeface="새굴림" pitchFamily="18" charset="-127"/>
                </a:rPr>
                <a:t>SMO</a:t>
              </a:r>
            </a:p>
          </p:txBody>
        </p:sp>
        <p:sp>
          <p:nvSpPr>
            <p:cNvPr id="7" name="Rectangle 6">
              <a:extLst>
                <a:ext uri="{FF2B5EF4-FFF2-40B4-BE49-F238E27FC236}">
                  <a16:creationId xmlns:a16="http://schemas.microsoft.com/office/drawing/2014/main" id="{480D4149-01DD-52D8-080F-34249D0E228D}"/>
                </a:ext>
              </a:extLst>
            </p:cNvPr>
            <p:cNvSpPr>
              <a:spLocks noChangeArrowheads="1"/>
            </p:cNvSpPr>
            <p:nvPr/>
          </p:nvSpPr>
          <p:spPr bwMode="auto">
            <a:xfrm>
              <a:off x="4489" y="1858"/>
              <a:ext cx="1382" cy="576"/>
            </a:xfrm>
            <a:prstGeom prst="rect">
              <a:avLst/>
            </a:prstGeom>
            <a:solidFill>
              <a:srgbClr val="FAFCF6"/>
            </a:solidFill>
            <a:ln w="9525" algn="ctr">
              <a:solidFill>
                <a:srgbClr val="A6BDE0"/>
              </a:solidFill>
              <a:miter lim="800000"/>
              <a:headEnd/>
              <a:tailEnd/>
            </a:ln>
            <a:effectLst>
              <a:outerShdw dist="35921" dir="2700000" algn="ctr" rotWithShape="0">
                <a:srgbClr val="CCECFF"/>
              </a:outerShdw>
            </a:effectLst>
          </p:spPr>
          <p:txBody>
            <a:bodyPr tIns="0" bIns="0" anchor="ctr"/>
            <a:lstStyle/>
            <a:p>
              <a:pPr marL="85725" indent="-85725" algn="l" eaLnBrk="1" latinLnBrk="1" hangingPunct="1">
                <a:buClr>
                  <a:srgbClr val="6087C6"/>
                </a:buClr>
                <a:buFont typeface="Wingdings" pitchFamily="2" charset="2"/>
                <a:buChar char="§"/>
              </a:pPr>
              <a:r>
                <a:rPr kumimoji="1" lang="en-US" altLang="ko-KR" sz="1000" b="1" dirty="0">
                  <a:solidFill>
                    <a:schemeClr val="accent2"/>
                  </a:solidFill>
                  <a:latin typeface="Arial" charset="0"/>
                  <a:ea typeface="새굴림" pitchFamily="18" charset="-127"/>
                </a:rPr>
                <a:t>Signal</a:t>
              </a:r>
            </a:p>
            <a:p>
              <a:pPr marL="85725" indent="-85725" algn="l" eaLnBrk="1" latinLnBrk="1" hangingPunct="1">
                <a:buClr>
                  <a:srgbClr val="6087C6"/>
                </a:buClr>
                <a:buFont typeface="Wingdings" pitchFamily="2" charset="2"/>
                <a:buChar char="§"/>
              </a:pPr>
              <a:r>
                <a:rPr kumimoji="1" lang="en-US" altLang="ko-KR" sz="1000" b="1" dirty="0">
                  <a:solidFill>
                    <a:schemeClr val="accent2"/>
                  </a:solidFill>
                  <a:latin typeface="Arial" charset="0"/>
                  <a:ea typeface="새굴림" pitchFamily="18" charset="-127"/>
                </a:rPr>
                <a:t>Electric Point machine</a:t>
              </a:r>
            </a:p>
            <a:p>
              <a:pPr marL="85725" indent="-85725" algn="l" eaLnBrk="1" latinLnBrk="1" hangingPunct="1">
                <a:buClr>
                  <a:srgbClr val="6087C6"/>
                </a:buClr>
                <a:buFont typeface="Wingdings" pitchFamily="2" charset="2"/>
                <a:buChar char="§"/>
              </a:pPr>
              <a:r>
                <a:rPr kumimoji="1" lang="en-US" altLang="ko-KR" sz="1000" b="1" dirty="0">
                  <a:solidFill>
                    <a:schemeClr val="accent2"/>
                  </a:solidFill>
                  <a:latin typeface="Arial" charset="0"/>
                  <a:ea typeface="새굴림" pitchFamily="18" charset="-127"/>
                </a:rPr>
                <a:t>Level crossing (Interlocking)</a:t>
              </a:r>
            </a:p>
            <a:p>
              <a:pPr marL="85725" indent="-85725" algn="l" eaLnBrk="1" latinLnBrk="1" hangingPunct="1">
                <a:buClr>
                  <a:srgbClr val="6087C6"/>
                </a:buClr>
                <a:buFont typeface="Wingdings" pitchFamily="2" charset="2"/>
                <a:buChar char="§"/>
              </a:pPr>
              <a:r>
                <a:rPr kumimoji="1" lang="en-US" altLang="ko-KR" sz="1000" b="1" dirty="0">
                  <a:solidFill>
                    <a:schemeClr val="accent2"/>
                  </a:solidFill>
                  <a:latin typeface="Arial" charset="0"/>
                  <a:ea typeface="새굴림" pitchFamily="18" charset="-127"/>
                </a:rPr>
                <a:t>Junction box</a:t>
              </a:r>
            </a:p>
            <a:p>
              <a:pPr marL="85725" indent="-85725" algn="l" eaLnBrk="1" latinLnBrk="1" hangingPunct="1">
                <a:buClr>
                  <a:srgbClr val="6087C6"/>
                </a:buClr>
                <a:buFont typeface="Wingdings" pitchFamily="2" charset="2"/>
                <a:buChar char="§"/>
              </a:pPr>
              <a:r>
                <a:rPr kumimoji="1" lang="en-US" altLang="ko-KR" sz="1000" b="1" dirty="0">
                  <a:solidFill>
                    <a:schemeClr val="accent2"/>
                  </a:solidFill>
                  <a:latin typeface="Arial" charset="0"/>
                  <a:ea typeface="새굴림" pitchFamily="18" charset="-127"/>
                </a:rPr>
                <a:t>Pot end Box</a:t>
              </a:r>
            </a:p>
            <a:p>
              <a:pPr marL="85725" indent="-85725" algn="l" eaLnBrk="1" latinLnBrk="1" hangingPunct="1">
                <a:buClr>
                  <a:srgbClr val="6087C6"/>
                </a:buClr>
                <a:buFont typeface="Wingdings" pitchFamily="2" charset="2"/>
                <a:buChar char="§"/>
              </a:pPr>
              <a:r>
                <a:rPr kumimoji="1" lang="en-US" altLang="ko-KR" sz="1000" b="1" dirty="0">
                  <a:solidFill>
                    <a:schemeClr val="accent2"/>
                  </a:solidFill>
                  <a:latin typeface="Arial" charset="0"/>
                  <a:ea typeface="새굴림" pitchFamily="18" charset="-127"/>
                </a:rPr>
                <a:t>Wheel Detector for Axle Counter</a:t>
              </a:r>
            </a:p>
            <a:p>
              <a:pPr marL="85725" indent="-85725" algn="l" eaLnBrk="1" latinLnBrk="1" hangingPunct="1">
                <a:buClr>
                  <a:srgbClr val="6087C6"/>
                </a:buClr>
                <a:buFont typeface="Wingdings" pitchFamily="2" charset="2"/>
                <a:buChar char="§"/>
              </a:pPr>
              <a:r>
                <a:rPr kumimoji="1" lang="en-US" altLang="ko-KR" sz="1000" b="1" dirty="0">
                  <a:solidFill>
                    <a:schemeClr val="accent2"/>
                  </a:solidFill>
                  <a:latin typeface="Arial" charset="0"/>
                  <a:ea typeface="새굴림" pitchFamily="18" charset="-127"/>
                </a:rPr>
                <a:t>Track Lead Junction Box(wheel detector cable jointing box)</a:t>
              </a:r>
            </a:p>
          </p:txBody>
        </p:sp>
        <p:sp>
          <p:nvSpPr>
            <p:cNvPr id="8" name="Text Box 6">
              <a:extLst>
                <a:ext uri="{FF2B5EF4-FFF2-40B4-BE49-F238E27FC236}">
                  <a16:creationId xmlns:a16="http://schemas.microsoft.com/office/drawing/2014/main" id="{A2592E82-9D38-6275-1814-0B49E543D6E1}"/>
                </a:ext>
              </a:extLst>
            </p:cNvPr>
            <p:cNvSpPr txBox="1">
              <a:spLocks noChangeArrowheads="1"/>
            </p:cNvSpPr>
            <p:nvPr/>
          </p:nvSpPr>
          <p:spPr bwMode="auto">
            <a:xfrm>
              <a:off x="3770" y="1858"/>
              <a:ext cx="680" cy="573"/>
            </a:xfrm>
            <a:prstGeom prst="rect">
              <a:avLst/>
            </a:prstGeom>
            <a:solidFill>
              <a:srgbClr val="6087C6"/>
            </a:solidFill>
            <a:ln w="9525">
              <a:solidFill>
                <a:srgbClr val="739ACD"/>
              </a:solidFill>
              <a:miter lim="800000"/>
              <a:headEnd/>
              <a:tailEnd/>
            </a:ln>
            <a:effectLst>
              <a:outerShdw dist="35921" dir="2700000" algn="ctr" rotWithShape="0">
                <a:srgbClr val="CCECFF"/>
              </a:outerShdw>
            </a:effectLst>
          </p:spPr>
          <p:txBody>
            <a:bodyPr lIns="90000" tIns="0" rIns="0" bIns="0" anchor="ctr"/>
            <a:lstStyle>
              <a:lvl1pPr>
                <a:defRPr sz="1400">
                  <a:solidFill>
                    <a:schemeClr val="tx1"/>
                  </a:solidFill>
                  <a:latin typeface="Times New Roman" pitchFamily="18" charset="0"/>
                  <a:ea typeface="굴림" pitchFamily="50" charset="-127"/>
                </a:defRPr>
              </a:lvl1pPr>
              <a:lvl2pPr marL="742950" indent="-285750">
                <a:defRPr sz="1400">
                  <a:solidFill>
                    <a:schemeClr val="tx1"/>
                  </a:solidFill>
                  <a:latin typeface="Times New Roman" pitchFamily="18" charset="0"/>
                  <a:ea typeface="굴림" pitchFamily="50" charset="-127"/>
                </a:defRPr>
              </a:lvl2pPr>
              <a:lvl3pPr marL="1143000" indent="-228600">
                <a:defRPr sz="1400">
                  <a:solidFill>
                    <a:schemeClr val="tx1"/>
                  </a:solidFill>
                  <a:latin typeface="Times New Roman" pitchFamily="18" charset="0"/>
                  <a:ea typeface="굴림" pitchFamily="50" charset="-127"/>
                </a:defRPr>
              </a:lvl3pPr>
              <a:lvl4pPr marL="1600200" indent="-228600">
                <a:defRPr sz="1400">
                  <a:solidFill>
                    <a:schemeClr val="tx1"/>
                  </a:solidFill>
                  <a:latin typeface="Times New Roman" pitchFamily="18" charset="0"/>
                  <a:ea typeface="굴림" pitchFamily="50" charset="-127"/>
                </a:defRPr>
              </a:lvl4pPr>
              <a:lvl5pPr marL="2057400" indent="-228600">
                <a:defRPr sz="1400">
                  <a:solidFill>
                    <a:schemeClr val="tx1"/>
                  </a:solidFill>
                  <a:latin typeface="Times New Roman" pitchFamily="18" charset="0"/>
                  <a:ea typeface="굴림" pitchFamily="50" charset="-127"/>
                </a:defRPr>
              </a:lvl5pPr>
              <a:lvl6pPr marL="2514600" indent="-228600" algn="ctr" eaLnBrk="0" fontAlgn="base" hangingPunct="0">
                <a:spcBef>
                  <a:spcPct val="0"/>
                </a:spcBef>
                <a:spcAft>
                  <a:spcPct val="0"/>
                </a:spcAft>
                <a:defRPr sz="1400">
                  <a:solidFill>
                    <a:schemeClr val="tx1"/>
                  </a:solidFill>
                  <a:latin typeface="Times New Roman" pitchFamily="18" charset="0"/>
                  <a:ea typeface="굴림" pitchFamily="50" charset="-127"/>
                </a:defRPr>
              </a:lvl6pPr>
              <a:lvl7pPr marL="2971800" indent="-228600" algn="ctr" eaLnBrk="0" fontAlgn="base" hangingPunct="0">
                <a:spcBef>
                  <a:spcPct val="0"/>
                </a:spcBef>
                <a:spcAft>
                  <a:spcPct val="0"/>
                </a:spcAft>
                <a:defRPr sz="1400">
                  <a:solidFill>
                    <a:schemeClr val="tx1"/>
                  </a:solidFill>
                  <a:latin typeface="Times New Roman" pitchFamily="18" charset="0"/>
                  <a:ea typeface="굴림" pitchFamily="50" charset="-127"/>
                </a:defRPr>
              </a:lvl7pPr>
              <a:lvl8pPr marL="3429000" indent="-228600" algn="ctr" eaLnBrk="0" fontAlgn="base" hangingPunct="0">
                <a:spcBef>
                  <a:spcPct val="0"/>
                </a:spcBef>
                <a:spcAft>
                  <a:spcPct val="0"/>
                </a:spcAft>
                <a:defRPr sz="1400">
                  <a:solidFill>
                    <a:schemeClr val="tx1"/>
                  </a:solidFill>
                  <a:latin typeface="Times New Roman" pitchFamily="18" charset="0"/>
                  <a:ea typeface="굴림" pitchFamily="50" charset="-127"/>
                </a:defRPr>
              </a:lvl8pPr>
              <a:lvl9pPr marL="3886200" indent="-228600" algn="ctr" eaLnBrk="0" fontAlgn="base" hangingPunct="0">
                <a:spcBef>
                  <a:spcPct val="0"/>
                </a:spcBef>
                <a:spcAft>
                  <a:spcPct val="0"/>
                </a:spcAft>
                <a:defRPr sz="1400">
                  <a:solidFill>
                    <a:schemeClr val="tx1"/>
                  </a:solidFill>
                  <a:latin typeface="Times New Roman" pitchFamily="18" charset="0"/>
                  <a:ea typeface="굴림" pitchFamily="50" charset="-127"/>
                </a:defRPr>
              </a:lvl9pPr>
            </a:lstStyle>
            <a:p>
              <a:pPr eaLnBrk="1" latinLnBrk="1" hangingPunct="1">
                <a:lnSpc>
                  <a:spcPct val="90000"/>
                </a:lnSpc>
              </a:pPr>
              <a:r>
                <a:rPr kumimoji="1" lang="en-US" altLang="ko-KR" sz="1000" b="1">
                  <a:solidFill>
                    <a:schemeClr val="bg1"/>
                  </a:solidFill>
                  <a:latin typeface="Arial" charset="0"/>
                  <a:ea typeface="새굴림" pitchFamily="18" charset="-127"/>
                </a:rPr>
                <a:t>Wayside</a:t>
              </a:r>
            </a:p>
            <a:p>
              <a:pPr eaLnBrk="1" latinLnBrk="1" hangingPunct="1">
                <a:lnSpc>
                  <a:spcPct val="90000"/>
                </a:lnSpc>
              </a:pPr>
              <a:r>
                <a:rPr kumimoji="1" lang="en-US" altLang="ko-KR" sz="1000" b="1">
                  <a:solidFill>
                    <a:schemeClr val="bg1"/>
                  </a:solidFill>
                  <a:latin typeface="Arial" charset="0"/>
                  <a:ea typeface="새굴림" pitchFamily="18" charset="-127"/>
                </a:rPr>
                <a:t>(Field)</a:t>
              </a:r>
            </a:p>
          </p:txBody>
        </p:sp>
        <p:sp>
          <p:nvSpPr>
            <p:cNvPr id="9" name="Text Box 7">
              <a:extLst>
                <a:ext uri="{FF2B5EF4-FFF2-40B4-BE49-F238E27FC236}">
                  <a16:creationId xmlns:a16="http://schemas.microsoft.com/office/drawing/2014/main" id="{53EED614-00DF-C9FB-B6D7-7B9D479870DA}"/>
                </a:ext>
              </a:extLst>
            </p:cNvPr>
            <p:cNvSpPr txBox="1">
              <a:spLocks noChangeArrowheads="1"/>
            </p:cNvSpPr>
            <p:nvPr/>
          </p:nvSpPr>
          <p:spPr bwMode="auto">
            <a:xfrm>
              <a:off x="3769" y="2474"/>
              <a:ext cx="680" cy="221"/>
            </a:xfrm>
            <a:prstGeom prst="rect">
              <a:avLst/>
            </a:prstGeom>
            <a:solidFill>
              <a:srgbClr val="6087C6"/>
            </a:solidFill>
            <a:ln w="9525">
              <a:solidFill>
                <a:srgbClr val="739ACD"/>
              </a:solidFill>
              <a:miter lim="800000"/>
              <a:headEnd/>
              <a:tailEnd/>
            </a:ln>
            <a:effectLst>
              <a:outerShdw dist="35921" dir="2700000" algn="ctr" rotWithShape="0">
                <a:srgbClr val="CCECFF"/>
              </a:outerShdw>
            </a:effectLst>
          </p:spPr>
          <p:txBody>
            <a:bodyPr lIns="90000" tIns="0" rIns="0" bIns="0" anchor="ctr"/>
            <a:lstStyle>
              <a:lvl1pPr>
                <a:defRPr sz="1400">
                  <a:solidFill>
                    <a:schemeClr val="tx1"/>
                  </a:solidFill>
                  <a:latin typeface="Times New Roman" pitchFamily="18" charset="0"/>
                  <a:ea typeface="굴림" pitchFamily="50" charset="-127"/>
                </a:defRPr>
              </a:lvl1pPr>
              <a:lvl2pPr marL="742950" indent="-285750">
                <a:defRPr sz="1400">
                  <a:solidFill>
                    <a:schemeClr val="tx1"/>
                  </a:solidFill>
                  <a:latin typeface="Times New Roman" pitchFamily="18" charset="0"/>
                  <a:ea typeface="굴림" pitchFamily="50" charset="-127"/>
                </a:defRPr>
              </a:lvl2pPr>
              <a:lvl3pPr marL="1143000" indent="-228600">
                <a:defRPr sz="1400">
                  <a:solidFill>
                    <a:schemeClr val="tx1"/>
                  </a:solidFill>
                  <a:latin typeface="Times New Roman" pitchFamily="18" charset="0"/>
                  <a:ea typeface="굴림" pitchFamily="50" charset="-127"/>
                </a:defRPr>
              </a:lvl3pPr>
              <a:lvl4pPr marL="1600200" indent="-228600">
                <a:defRPr sz="1400">
                  <a:solidFill>
                    <a:schemeClr val="tx1"/>
                  </a:solidFill>
                  <a:latin typeface="Times New Roman" pitchFamily="18" charset="0"/>
                  <a:ea typeface="굴림" pitchFamily="50" charset="-127"/>
                </a:defRPr>
              </a:lvl4pPr>
              <a:lvl5pPr marL="2057400" indent="-228600">
                <a:defRPr sz="1400">
                  <a:solidFill>
                    <a:schemeClr val="tx1"/>
                  </a:solidFill>
                  <a:latin typeface="Times New Roman" pitchFamily="18" charset="0"/>
                  <a:ea typeface="굴림" pitchFamily="50" charset="-127"/>
                </a:defRPr>
              </a:lvl5pPr>
              <a:lvl6pPr marL="2514600" indent="-228600" algn="ctr" eaLnBrk="0" fontAlgn="base" hangingPunct="0">
                <a:spcBef>
                  <a:spcPct val="0"/>
                </a:spcBef>
                <a:spcAft>
                  <a:spcPct val="0"/>
                </a:spcAft>
                <a:defRPr sz="1400">
                  <a:solidFill>
                    <a:schemeClr val="tx1"/>
                  </a:solidFill>
                  <a:latin typeface="Times New Roman" pitchFamily="18" charset="0"/>
                  <a:ea typeface="굴림" pitchFamily="50" charset="-127"/>
                </a:defRPr>
              </a:lvl6pPr>
              <a:lvl7pPr marL="2971800" indent="-228600" algn="ctr" eaLnBrk="0" fontAlgn="base" hangingPunct="0">
                <a:spcBef>
                  <a:spcPct val="0"/>
                </a:spcBef>
                <a:spcAft>
                  <a:spcPct val="0"/>
                </a:spcAft>
                <a:defRPr sz="1400">
                  <a:solidFill>
                    <a:schemeClr val="tx1"/>
                  </a:solidFill>
                  <a:latin typeface="Times New Roman" pitchFamily="18" charset="0"/>
                  <a:ea typeface="굴림" pitchFamily="50" charset="-127"/>
                </a:defRPr>
              </a:lvl7pPr>
              <a:lvl8pPr marL="3429000" indent="-228600" algn="ctr" eaLnBrk="0" fontAlgn="base" hangingPunct="0">
                <a:spcBef>
                  <a:spcPct val="0"/>
                </a:spcBef>
                <a:spcAft>
                  <a:spcPct val="0"/>
                </a:spcAft>
                <a:defRPr sz="1400">
                  <a:solidFill>
                    <a:schemeClr val="tx1"/>
                  </a:solidFill>
                  <a:latin typeface="Times New Roman" pitchFamily="18" charset="0"/>
                  <a:ea typeface="굴림" pitchFamily="50" charset="-127"/>
                </a:defRPr>
              </a:lvl8pPr>
              <a:lvl9pPr marL="3886200" indent="-228600" algn="ctr" eaLnBrk="0" fontAlgn="base" hangingPunct="0">
                <a:spcBef>
                  <a:spcPct val="0"/>
                </a:spcBef>
                <a:spcAft>
                  <a:spcPct val="0"/>
                </a:spcAft>
                <a:defRPr sz="1400">
                  <a:solidFill>
                    <a:schemeClr val="tx1"/>
                  </a:solidFill>
                  <a:latin typeface="Times New Roman" pitchFamily="18" charset="0"/>
                  <a:ea typeface="굴림" pitchFamily="50" charset="-127"/>
                </a:defRPr>
              </a:lvl9pPr>
            </a:lstStyle>
            <a:p>
              <a:pPr eaLnBrk="1" latinLnBrk="1" hangingPunct="1">
                <a:lnSpc>
                  <a:spcPct val="90000"/>
                </a:lnSpc>
              </a:pPr>
              <a:r>
                <a:rPr kumimoji="1" lang="en-US" altLang="ko-KR" sz="1000" b="1" dirty="0">
                  <a:solidFill>
                    <a:schemeClr val="bg1"/>
                  </a:solidFill>
                  <a:latin typeface="Arial" charset="0"/>
                  <a:ea typeface="새굴림" pitchFamily="18" charset="-127"/>
                </a:rPr>
                <a:t>ETC</a:t>
              </a:r>
            </a:p>
          </p:txBody>
        </p:sp>
        <p:sp>
          <p:nvSpPr>
            <p:cNvPr id="10" name="Rectangle 9">
              <a:extLst>
                <a:ext uri="{FF2B5EF4-FFF2-40B4-BE49-F238E27FC236}">
                  <a16:creationId xmlns:a16="http://schemas.microsoft.com/office/drawing/2014/main" id="{5E02D0DA-AB61-F6CD-8981-9525C4F10B81}"/>
                </a:ext>
              </a:extLst>
            </p:cNvPr>
            <p:cNvSpPr>
              <a:spLocks noChangeArrowheads="1"/>
            </p:cNvSpPr>
            <p:nvPr/>
          </p:nvSpPr>
          <p:spPr bwMode="auto">
            <a:xfrm>
              <a:off x="4495" y="2474"/>
              <a:ext cx="1382" cy="221"/>
            </a:xfrm>
            <a:prstGeom prst="rect">
              <a:avLst/>
            </a:prstGeom>
            <a:solidFill>
              <a:srgbClr val="FAFCF6"/>
            </a:solidFill>
            <a:ln w="9525" algn="ctr">
              <a:solidFill>
                <a:srgbClr val="A6BDE0"/>
              </a:solidFill>
              <a:miter lim="800000"/>
              <a:headEnd/>
              <a:tailEnd/>
            </a:ln>
            <a:effectLst>
              <a:outerShdw dist="35921" dir="2700000" algn="ctr" rotWithShape="0">
                <a:srgbClr val="CCECFF"/>
              </a:outerShdw>
            </a:effectLst>
          </p:spPr>
          <p:txBody>
            <a:bodyPr tIns="0" bIns="0" anchor="ctr"/>
            <a:lstStyle/>
            <a:p>
              <a:pPr marL="85725" indent="-85725" algn="l" eaLnBrk="1" latinLnBrk="1" hangingPunct="1">
                <a:buClr>
                  <a:srgbClr val="6087C6"/>
                </a:buClr>
                <a:buFont typeface="Wingdings" pitchFamily="2" charset="2"/>
                <a:buChar char="§"/>
              </a:pPr>
              <a:r>
                <a:rPr kumimoji="1" lang="en-US" altLang="ko-KR" sz="1000" b="1" dirty="0">
                  <a:solidFill>
                    <a:schemeClr val="accent2"/>
                  </a:solidFill>
                  <a:latin typeface="Arial" charset="0"/>
                  <a:ea typeface="새굴림" pitchFamily="18" charset="-127"/>
                </a:rPr>
                <a:t>Block (Token, </a:t>
              </a:r>
              <a:r>
                <a:rPr kumimoji="1" lang="en-US" altLang="ko-KR" sz="1000" b="1" dirty="0" err="1">
                  <a:solidFill>
                    <a:schemeClr val="accent2"/>
                  </a:solidFill>
                  <a:latin typeface="Arial" charset="0"/>
                  <a:ea typeface="새굴림" pitchFamily="18" charset="-127"/>
                </a:rPr>
                <a:t>Tokenless</a:t>
              </a:r>
              <a:r>
                <a:rPr kumimoji="1" lang="en-US" altLang="ko-KR" sz="1000" b="1" dirty="0">
                  <a:solidFill>
                    <a:schemeClr val="accent2"/>
                  </a:solidFill>
                  <a:latin typeface="Arial" charset="0"/>
                  <a:ea typeface="새굴림" pitchFamily="18" charset="-127"/>
                </a:rPr>
                <a:t>) interface</a:t>
              </a:r>
            </a:p>
          </p:txBody>
        </p:sp>
        <p:pic>
          <p:nvPicPr>
            <p:cNvPr id="11" name="Picture 10">
              <a:extLst>
                <a:ext uri="{FF2B5EF4-FFF2-40B4-BE49-F238E27FC236}">
                  <a16:creationId xmlns:a16="http://schemas.microsoft.com/office/drawing/2014/main" id="{E2C51241-9F94-EC7E-CAD6-B96C5F9C8E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87" y="3173"/>
              <a:ext cx="258" cy="211"/>
            </a:xfrm>
            <a:prstGeom prst="rect">
              <a:avLst/>
            </a:prstGeom>
            <a:ln>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A7F0CDDD-B999-D364-3140-7C1A96AB71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7" y="2617"/>
              <a:ext cx="258" cy="212"/>
            </a:xfrm>
            <a:prstGeom prst="rect">
              <a:avLst/>
            </a:prstGeom>
            <a:ln>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Line 11">
              <a:extLst>
                <a:ext uri="{FF2B5EF4-FFF2-40B4-BE49-F238E27FC236}">
                  <a16:creationId xmlns:a16="http://schemas.microsoft.com/office/drawing/2014/main" id="{AEB1A82C-D223-BA92-4455-E950A088DCB6}"/>
                </a:ext>
              </a:extLst>
            </p:cNvPr>
            <p:cNvSpPr>
              <a:spLocks noChangeShapeType="1"/>
            </p:cNvSpPr>
            <p:nvPr/>
          </p:nvSpPr>
          <p:spPr bwMode="auto">
            <a:xfrm rot="21492815">
              <a:off x="1827" y="2480"/>
              <a:ext cx="3834" cy="1551"/>
            </a:xfrm>
            <a:prstGeom prst="line">
              <a:avLst/>
            </a:prstGeom>
            <a:noFill/>
            <a:ln w="253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14" name="Line 12">
              <a:extLst>
                <a:ext uri="{FF2B5EF4-FFF2-40B4-BE49-F238E27FC236}">
                  <a16:creationId xmlns:a16="http://schemas.microsoft.com/office/drawing/2014/main" id="{E1508AC5-83A0-C6A9-8380-A8CDE21571C7}"/>
                </a:ext>
              </a:extLst>
            </p:cNvPr>
            <p:cNvSpPr>
              <a:spLocks noChangeShapeType="1"/>
            </p:cNvSpPr>
            <p:nvPr/>
          </p:nvSpPr>
          <p:spPr bwMode="auto">
            <a:xfrm rot="21492815" flipV="1">
              <a:off x="4875" y="3751"/>
              <a:ext cx="191" cy="78"/>
            </a:xfrm>
            <a:prstGeom prst="line">
              <a:avLst/>
            </a:prstGeom>
            <a:noFill/>
            <a:ln w="253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15" name="Line 13">
              <a:extLst>
                <a:ext uri="{FF2B5EF4-FFF2-40B4-BE49-F238E27FC236}">
                  <a16:creationId xmlns:a16="http://schemas.microsoft.com/office/drawing/2014/main" id="{895C8518-E47B-2A71-46F5-65DD7F7ED4B4}"/>
                </a:ext>
              </a:extLst>
            </p:cNvPr>
            <p:cNvSpPr>
              <a:spLocks noChangeShapeType="1"/>
            </p:cNvSpPr>
            <p:nvPr/>
          </p:nvSpPr>
          <p:spPr bwMode="auto">
            <a:xfrm rot="21492815" flipV="1">
              <a:off x="4988" y="3793"/>
              <a:ext cx="191" cy="79"/>
            </a:xfrm>
            <a:prstGeom prst="line">
              <a:avLst/>
            </a:prstGeom>
            <a:noFill/>
            <a:ln w="253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16" name="Line 14">
              <a:extLst>
                <a:ext uri="{FF2B5EF4-FFF2-40B4-BE49-F238E27FC236}">
                  <a16:creationId xmlns:a16="http://schemas.microsoft.com/office/drawing/2014/main" id="{5796965B-605C-CE91-90A6-374B7EC220CC}"/>
                </a:ext>
              </a:extLst>
            </p:cNvPr>
            <p:cNvSpPr>
              <a:spLocks noChangeShapeType="1"/>
            </p:cNvSpPr>
            <p:nvPr/>
          </p:nvSpPr>
          <p:spPr bwMode="auto">
            <a:xfrm rot="21492815" flipV="1">
              <a:off x="3946" y="3386"/>
              <a:ext cx="158" cy="84"/>
            </a:xfrm>
            <a:prstGeom prst="line">
              <a:avLst/>
            </a:prstGeom>
            <a:noFill/>
            <a:ln w="253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17" name="Line 15">
              <a:extLst>
                <a:ext uri="{FF2B5EF4-FFF2-40B4-BE49-F238E27FC236}">
                  <a16:creationId xmlns:a16="http://schemas.microsoft.com/office/drawing/2014/main" id="{BDDF0CC9-230F-F0D0-22B3-9DF9D19DB974}"/>
                </a:ext>
              </a:extLst>
            </p:cNvPr>
            <p:cNvSpPr>
              <a:spLocks noChangeShapeType="1"/>
            </p:cNvSpPr>
            <p:nvPr/>
          </p:nvSpPr>
          <p:spPr bwMode="auto">
            <a:xfrm rot="21492815" flipV="1">
              <a:off x="4019" y="3415"/>
              <a:ext cx="161" cy="86"/>
            </a:xfrm>
            <a:prstGeom prst="line">
              <a:avLst/>
            </a:prstGeom>
            <a:noFill/>
            <a:ln w="253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18" name="Freeform 16">
              <a:extLst>
                <a:ext uri="{FF2B5EF4-FFF2-40B4-BE49-F238E27FC236}">
                  <a16:creationId xmlns:a16="http://schemas.microsoft.com/office/drawing/2014/main" id="{87AD6823-C649-F364-04F5-EF92F5E6D79E}"/>
                </a:ext>
              </a:extLst>
            </p:cNvPr>
            <p:cNvSpPr>
              <a:spLocks/>
            </p:cNvSpPr>
            <p:nvPr/>
          </p:nvSpPr>
          <p:spPr bwMode="auto">
            <a:xfrm rot="21492815">
              <a:off x="480" y="1999"/>
              <a:ext cx="538" cy="269"/>
            </a:xfrm>
            <a:custGeom>
              <a:avLst/>
              <a:gdLst>
                <a:gd name="T0" fmla="*/ 12 w 601"/>
                <a:gd name="T1" fmla="*/ 1 h 428"/>
                <a:gd name="T2" fmla="*/ 4 w 601"/>
                <a:gd name="T3" fmla="*/ 0 h 428"/>
                <a:gd name="T4" fmla="*/ 4 w 601"/>
                <a:gd name="T5" fmla="*/ 1 h 428"/>
                <a:gd name="T6" fmla="*/ 0 w 601"/>
                <a:gd name="T7" fmla="*/ 1 h 428"/>
                <a:gd name="T8" fmla="*/ 0 w 601"/>
                <a:gd name="T9" fmla="*/ 1 h 428"/>
                <a:gd name="T10" fmla="*/ 9 w 601"/>
                <a:gd name="T11" fmla="*/ 1 h 428"/>
                <a:gd name="T12" fmla="*/ 9 w 601"/>
                <a:gd name="T13" fmla="*/ 1 h 428"/>
                <a:gd name="T14" fmla="*/ 10 w 601"/>
                <a:gd name="T15" fmla="*/ 1 h 428"/>
                <a:gd name="T16" fmla="*/ 12 w 601"/>
                <a:gd name="T17" fmla="*/ 1 h 428"/>
                <a:gd name="T18" fmla="*/ 12 w 601"/>
                <a:gd name="T19" fmla="*/ 1 h 428"/>
                <a:gd name="T20" fmla="*/ 12 w 601"/>
                <a:gd name="T21" fmla="*/ 1 h 428"/>
                <a:gd name="T22" fmla="*/ 9 w 601"/>
                <a:gd name="T23" fmla="*/ 1 h 428"/>
                <a:gd name="T24" fmla="*/ 12 w 601"/>
                <a:gd name="T25" fmla="*/ 1 h 428"/>
                <a:gd name="T26" fmla="*/ 12 w 601"/>
                <a:gd name="T27" fmla="*/ 1 h 4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01"/>
                <a:gd name="T43" fmla="*/ 0 h 428"/>
                <a:gd name="T44" fmla="*/ 601 w 601"/>
                <a:gd name="T45" fmla="*/ 428 h 42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01" h="428">
                  <a:moveTo>
                    <a:pt x="600" y="198"/>
                  </a:moveTo>
                  <a:lnTo>
                    <a:pt x="140" y="0"/>
                  </a:lnTo>
                  <a:lnTo>
                    <a:pt x="19" y="25"/>
                  </a:lnTo>
                  <a:lnTo>
                    <a:pt x="0" y="32"/>
                  </a:lnTo>
                  <a:lnTo>
                    <a:pt x="0" y="198"/>
                  </a:lnTo>
                  <a:lnTo>
                    <a:pt x="428" y="427"/>
                  </a:lnTo>
                  <a:lnTo>
                    <a:pt x="428" y="230"/>
                  </a:lnTo>
                  <a:lnTo>
                    <a:pt x="447" y="217"/>
                  </a:lnTo>
                  <a:lnTo>
                    <a:pt x="581" y="185"/>
                  </a:lnTo>
                  <a:lnTo>
                    <a:pt x="600" y="198"/>
                  </a:lnTo>
                  <a:lnTo>
                    <a:pt x="600" y="376"/>
                  </a:lnTo>
                  <a:lnTo>
                    <a:pt x="428" y="427"/>
                  </a:lnTo>
                  <a:lnTo>
                    <a:pt x="600" y="376"/>
                  </a:lnTo>
                  <a:lnTo>
                    <a:pt x="600" y="198"/>
                  </a:lnTo>
                </a:path>
              </a:pathLst>
            </a:custGeom>
            <a:noFill/>
            <a:ln w="12699"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ko-KR" altLang="en-US"/>
            </a:p>
          </p:txBody>
        </p:sp>
        <p:sp>
          <p:nvSpPr>
            <p:cNvPr id="19" name="Line 17">
              <a:extLst>
                <a:ext uri="{FF2B5EF4-FFF2-40B4-BE49-F238E27FC236}">
                  <a16:creationId xmlns:a16="http://schemas.microsoft.com/office/drawing/2014/main" id="{DBBB51C2-3967-218B-D28D-F50E3C94995E}"/>
                </a:ext>
              </a:extLst>
            </p:cNvPr>
            <p:cNvSpPr>
              <a:spLocks noChangeShapeType="1"/>
            </p:cNvSpPr>
            <p:nvPr/>
          </p:nvSpPr>
          <p:spPr bwMode="auto">
            <a:xfrm rot="21492815" flipH="1" flipV="1">
              <a:off x="494" y="2016"/>
              <a:ext cx="376" cy="120"/>
            </a:xfrm>
            <a:prstGeom prst="line">
              <a:avLst/>
            </a:prstGeom>
            <a:noFill/>
            <a:ln w="126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20" name="Line 18">
              <a:extLst>
                <a:ext uri="{FF2B5EF4-FFF2-40B4-BE49-F238E27FC236}">
                  <a16:creationId xmlns:a16="http://schemas.microsoft.com/office/drawing/2014/main" id="{8B96C8F7-3604-350D-B7B0-E602FF0743C9}"/>
                </a:ext>
              </a:extLst>
            </p:cNvPr>
            <p:cNvSpPr>
              <a:spLocks noChangeShapeType="1"/>
            </p:cNvSpPr>
            <p:nvPr/>
          </p:nvSpPr>
          <p:spPr bwMode="auto">
            <a:xfrm rot="21492815" flipH="1" flipV="1">
              <a:off x="483" y="2025"/>
              <a:ext cx="377" cy="120"/>
            </a:xfrm>
            <a:prstGeom prst="line">
              <a:avLst/>
            </a:prstGeom>
            <a:noFill/>
            <a:ln w="126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21" name="Line 19">
              <a:extLst>
                <a:ext uri="{FF2B5EF4-FFF2-40B4-BE49-F238E27FC236}">
                  <a16:creationId xmlns:a16="http://schemas.microsoft.com/office/drawing/2014/main" id="{41997E19-300F-D5E2-B71D-8A33B83A92B9}"/>
                </a:ext>
              </a:extLst>
            </p:cNvPr>
            <p:cNvSpPr>
              <a:spLocks noChangeShapeType="1"/>
            </p:cNvSpPr>
            <p:nvPr/>
          </p:nvSpPr>
          <p:spPr bwMode="auto">
            <a:xfrm rot="21492815" flipH="1" flipV="1">
              <a:off x="480" y="2123"/>
              <a:ext cx="136" cy="48"/>
            </a:xfrm>
            <a:prstGeom prst="line">
              <a:avLst/>
            </a:prstGeom>
            <a:noFill/>
            <a:ln w="126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22" name="Freeform 20">
              <a:extLst>
                <a:ext uri="{FF2B5EF4-FFF2-40B4-BE49-F238E27FC236}">
                  <a16:creationId xmlns:a16="http://schemas.microsoft.com/office/drawing/2014/main" id="{B28DC89D-52E3-7A15-8320-F8F3DA7E3655}"/>
                </a:ext>
              </a:extLst>
            </p:cNvPr>
            <p:cNvSpPr>
              <a:spLocks/>
            </p:cNvSpPr>
            <p:nvPr/>
          </p:nvSpPr>
          <p:spPr bwMode="auto">
            <a:xfrm rot="21492815">
              <a:off x="713" y="2201"/>
              <a:ext cx="298" cy="56"/>
            </a:xfrm>
            <a:custGeom>
              <a:avLst/>
              <a:gdLst>
                <a:gd name="T0" fmla="*/ 7 w 333"/>
                <a:gd name="T1" fmla="*/ 1 h 91"/>
                <a:gd name="T2" fmla="*/ 4 w 333"/>
                <a:gd name="T3" fmla="*/ 1 h 91"/>
                <a:gd name="T4" fmla="*/ 0 w 333"/>
                <a:gd name="T5" fmla="*/ 0 h 91"/>
                <a:gd name="T6" fmla="*/ 0 60000 65536"/>
                <a:gd name="T7" fmla="*/ 0 60000 65536"/>
                <a:gd name="T8" fmla="*/ 0 60000 65536"/>
                <a:gd name="T9" fmla="*/ 0 w 333"/>
                <a:gd name="T10" fmla="*/ 0 h 91"/>
                <a:gd name="T11" fmla="*/ 333 w 333"/>
                <a:gd name="T12" fmla="*/ 91 h 91"/>
              </a:gdLst>
              <a:ahLst/>
              <a:cxnLst>
                <a:cxn ang="T6">
                  <a:pos x="T0" y="T1"/>
                </a:cxn>
                <a:cxn ang="T7">
                  <a:pos x="T2" y="T3"/>
                </a:cxn>
                <a:cxn ang="T8">
                  <a:pos x="T4" y="T5"/>
                </a:cxn>
              </a:cxnLst>
              <a:rect l="T9" t="T10" r="T11" b="T12"/>
              <a:pathLst>
                <a:path w="333" h="91">
                  <a:moveTo>
                    <a:pt x="332" y="45"/>
                  </a:moveTo>
                  <a:lnTo>
                    <a:pt x="173" y="90"/>
                  </a:lnTo>
                  <a:lnTo>
                    <a:pt x="0" y="0"/>
                  </a:lnTo>
                </a:path>
              </a:pathLst>
            </a:custGeom>
            <a:noFill/>
            <a:ln w="12699"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ko-KR" altLang="en-US"/>
            </a:p>
          </p:txBody>
        </p:sp>
        <p:sp>
          <p:nvSpPr>
            <p:cNvPr id="23" name="Freeform 21">
              <a:extLst>
                <a:ext uri="{FF2B5EF4-FFF2-40B4-BE49-F238E27FC236}">
                  <a16:creationId xmlns:a16="http://schemas.microsoft.com/office/drawing/2014/main" id="{94246514-1D01-B4B2-C4B3-685EEB42CD87}"/>
                </a:ext>
              </a:extLst>
            </p:cNvPr>
            <p:cNvSpPr>
              <a:spLocks/>
            </p:cNvSpPr>
            <p:nvPr/>
          </p:nvSpPr>
          <p:spPr bwMode="auto">
            <a:xfrm rot="21492815">
              <a:off x="481" y="2131"/>
              <a:ext cx="132" cy="53"/>
            </a:xfrm>
            <a:custGeom>
              <a:avLst/>
              <a:gdLst>
                <a:gd name="T0" fmla="*/ 4 w 148"/>
                <a:gd name="T1" fmla="*/ 1 h 84"/>
                <a:gd name="T2" fmla="*/ 4 w 148"/>
                <a:gd name="T3" fmla="*/ 1 h 84"/>
                <a:gd name="T4" fmla="*/ 4 w 148"/>
                <a:gd name="T5" fmla="*/ 1 h 84"/>
                <a:gd name="T6" fmla="*/ 4 w 148"/>
                <a:gd name="T7" fmla="*/ 1 h 84"/>
                <a:gd name="T8" fmla="*/ 4 w 148"/>
                <a:gd name="T9" fmla="*/ 1 h 84"/>
                <a:gd name="T10" fmla="*/ 4 w 148"/>
                <a:gd name="T11" fmla="*/ 1 h 84"/>
                <a:gd name="T12" fmla="*/ 4 w 148"/>
                <a:gd name="T13" fmla="*/ 1 h 84"/>
                <a:gd name="T14" fmla="*/ 0 w 148"/>
                <a:gd name="T15" fmla="*/ 0 h 84"/>
                <a:gd name="T16" fmla="*/ 4 w 148"/>
                <a:gd name="T17" fmla="*/ 1 h 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8"/>
                <a:gd name="T28" fmla="*/ 0 h 84"/>
                <a:gd name="T29" fmla="*/ 148 w 148"/>
                <a:gd name="T30" fmla="*/ 84 h 8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8" h="84">
                  <a:moveTo>
                    <a:pt x="147" y="77"/>
                  </a:moveTo>
                  <a:lnTo>
                    <a:pt x="102" y="83"/>
                  </a:lnTo>
                  <a:lnTo>
                    <a:pt x="76" y="70"/>
                  </a:lnTo>
                  <a:lnTo>
                    <a:pt x="64" y="45"/>
                  </a:lnTo>
                  <a:lnTo>
                    <a:pt x="25" y="45"/>
                  </a:lnTo>
                  <a:lnTo>
                    <a:pt x="12" y="19"/>
                  </a:lnTo>
                  <a:lnTo>
                    <a:pt x="6" y="13"/>
                  </a:lnTo>
                  <a:lnTo>
                    <a:pt x="0" y="0"/>
                  </a:lnTo>
                  <a:lnTo>
                    <a:pt x="147" y="77"/>
                  </a:lnTo>
                </a:path>
              </a:pathLst>
            </a:custGeom>
            <a:noFill/>
            <a:ln w="12699"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ko-KR" altLang="en-US"/>
            </a:p>
          </p:txBody>
        </p:sp>
        <p:sp>
          <p:nvSpPr>
            <p:cNvPr id="24" name="Freeform 22">
              <a:extLst>
                <a:ext uri="{FF2B5EF4-FFF2-40B4-BE49-F238E27FC236}">
                  <a16:creationId xmlns:a16="http://schemas.microsoft.com/office/drawing/2014/main" id="{022F95CE-8A7D-F17E-FDCE-191DEAED4BE6}"/>
                </a:ext>
              </a:extLst>
            </p:cNvPr>
            <p:cNvSpPr>
              <a:spLocks/>
            </p:cNvSpPr>
            <p:nvPr/>
          </p:nvSpPr>
          <p:spPr bwMode="auto">
            <a:xfrm rot="21492815">
              <a:off x="754" y="2222"/>
              <a:ext cx="138" cy="56"/>
            </a:xfrm>
            <a:custGeom>
              <a:avLst/>
              <a:gdLst>
                <a:gd name="T0" fmla="*/ 4 w 154"/>
                <a:gd name="T1" fmla="*/ 1 h 91"/>
                <a:gd name="T2" fmla="*/ 4 w 154"/>
                <a:gd name="T3" fmla="*/ 1 h 91"/>
                <a:gd name="T4" fmla="*/ 4 w 154"/>
                <a:gd name="T5" fmla="*/ 1 h 91"/>
                <a:gd name="T6" fmla="*/ 4 w 154"/>
                <a:gd name="T7" fmla="*/ 1 h 91"/>
                <a:gd name="T8" fmla="*/ 4 w 154"/>
                <a:gd name="T9" fmla="*/ 1 h 91"/>
                <a:gd name="T10" fmla="*/ 4 w 154"/>
                <a:gd name="T11" fmla="*/ 1 h 91"/>
                <a:gd name="T12" fmla="*/ 0 w 154"/>
                <a:gd name="T13" fmla="*/ 1 h 91"/>
                <a:gd name="T14" fmla="*/ 0 w 154"/>
                <a:gd name="T15" fmla="*/ 0 h 91"/>
                <a:gd name="T16" fmla="*/ 4 w 154"/>
                <a:gd name="T17" fmla="*/ 1 h 91"/>
                <a:gd name="T18" fmla="*/ 4 w 154"/>
                <a:gd name="T19" fmla="*/ 1 h 91"/>
                <a:gd name="T20" fmla="*/ 4 w 154"/>
                <a:gd name="T21" fmla="*/ 1 h 9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4"/>
                <a:gd name="T34" fmla="*/ 0 h 91"/>
                <a:gd name="T35" fmla="*/ 154 w 154"/>
                <a:gd name="T36" fmla="*/ 91 h 9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4" h="91">
                  <a:moveTo>
                    <a:pt x="141" y="84"/>
                  </a:moveTo>
                  <a:lnTo>
                    <a:pt x="98" y="90"/>
                  </a:lnTo>
                  <a:lnTo>
                    <a:pt x="73" y="78"/>
                  </a:lnTo>
                  <a:lnTo>
                    <a:pt x="62" y="54"/>
                  </a:lnTo>
                  <a:lnTo>
                    <a:pt x="24" y="54"/>
                  </a:lnTo>
                  <a:lnTo>
                    <a:pt x="13" y="30"/>
                  </a:lnTo>
                  <a:lnTo>
                    <a:pt x="0" y="18"/>
                  </a:lnTo>
                  <a:lnTo>
                    <a:pt x="0" y="0"/>
                  </a:lnTo>
                  <a:lnTo>
                    <a:pt x="116" y="66"/>
                  </a:lnTo>
                  <a:lnTo>
                    <a:pt x="153" y="60"/>
                  </a:lnTo>
                  <a:lnTo>
                    <a:pt x="141" y="84"/>
                  </a:lnTo>
                </a:path>
              </a:pathLst>
            </a:custGeom>
            <a:noFill/>
            <a:ln w="9525"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ko-KR" altLang="en-US"/>
            </a:p>
          </p:txBody>
        </p:sp>
        <p:sp>
          <p:nvSpPr>
            <p:cNvPr id="25" name="Freeform 23">
              <a:extLst>
                <a:ext uri="{FF2B5EF4-FFF2-40B4-BE49-F238E27FC236}">
                  <a16:creationId xmlns:a16="http://schemas.microsoft.com/office/drawing/2014/main" id="{1805C59B-33F5-E5D1-C4DA-10A88ABED7EE}"/>
                </a:ext>
              </a:extLst>
            </p:cNvPr>
            <p:cNvSpPr>
              <a:spLocks/>
            </p:cNvSpPr>
            <p:nvPr/>
          </p:nvSpPr>
          <p:spPr bwMode="auto">
            <a:xfrm rot="21492815">
              <a:off x="754" y="2222"/>
              <a:ext cx="143" cy="60"/>
            </a:xfrm>
            <a:custGeom>
              <a:avLst/>
              <a:gdLst>
                <a:gd name="T0" fmla="*/ 4 w 160"/>
                <a:gd name="T1" fmla="*/ 1 h 97"/>
                <a:gd name="T2" fmla="*/ 4 w 160"/>
                <a:gd name="T3" fmla="*/ 1 h 97"/>
                <a:gd name="T4" fmla="*/ 4 w 160"/>
                <a:gd name="T5" fmla="*/ 1 h 97"/>
                <a:gd name="T6" fmla="*/ 4 w 160"/>
                <a:gd name="T7" fmla="*/ 1 h 97"/>
                <a:gd name="T8" fmla="*/ 4 w 160"/>
                <a:gd name="T9" fmla="*/ 1 h 97"/>
                <a:gd name="T10" fmla="*/ 4 w 160"/>
                <a:gd name="T11" fmla="*/ 1 h 97"/>
                <a:gd name="T12" fmla="*/ 0 w 160"/>
                <a:gd name="T13" fmla="*/ 1 h 97"/>
                <a:gd name="T14" fmla="*/ 0 w 160"/>
                <a:gd name="T15" fmla="*/ 0 h 97"/>
                <a:gd name="T16" fmla="*/ 4 w 160"/>
                <a:gd name="T17" fmla="*/ 1 h 97"/>
                <a:gd name="T18" fmla="*/ 4 w 160"/>
                <a:gd name="T19" fmla="*/ 1 h 97"/>
                <a:gd name="T20" fmla="*/ 4 w 160"/>
                <a:gd name="T21" fmla="*/ 1 h 9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0"/>
                <a:gd name="T34" fmla="*/ 0 h 97"/>
                <a:gd name="T35" fmla="*/ 160 w 160"/>
                <a:gd name="T36" fmla="*/ 97 h 9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0" h="97">
                  <a:moveTo>
                    <a:pt x="147" y="90"/>
                  </a:moveTo>
                  <a:lnTo>
                    <a:pt x="102" y="96"/>
                  </a:lnTo>
                  <a:lnTo>
                    <a:pt x="76" y="83"/>
                  </a:lnTo>
                  <a:lnTo>
                    <a:pt x="64" y="58"/>
                  </a:lnTo>
                  <a:lnTo>
                    <a:pt x="25" y="58"/>
                  </a:lnTo>
                  <a:lnTo>
                    <a:pt x="13" y="32"/>
                  </a:lnTo>
                  <a:lnTo>
                    <a:pt x="0" y="19"/>
                  </a:lnTo>
                  <a:lnTo>
                    <a:pt x="0" y="0"/>
                  </a:lnTo>
                  <a:lnTo>
                    <a:pt x="121" y="70"/>
                  </a:lnTo>
                  <a:lnTo>
                    <a:pt x="159" y="64"/>
                  </a:lnTo>
                  <a:lnTo>
                    <a:pt x="147" y="90"/>
                  </a:lnTo>
                </a:path>
              </a:pathLst>
            </a:custGeom>
            <a:noFill/>
            <a:ln w="12699"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ko-KR" altLang="en-US"/>
            </a:p>
          </p:txBody>
        </p:sp>
        <p:sp>
          <p:nvSpPr>
            <p:cNvPr id="26" name="Line 24">
              <a:extLst>
                <a:ext uri="{FF2B5EF4-FFF2-40B4-BE49-F238E27FC236}">
                  <a16:creationId xmlns:a16="http://schemas.microsoft.com/office/drawing/2014/main" id="{C87BDB0A-3064-468B-4193-BC50AFAFBCBC}"/>
                </a:ext>
              </a:extLst>
            </p:cNvPr>
            <p:cNvSpPr>
              <a:spLocks noChangeShapeType="1"/>
            </p:cNvSpPr>
            <p:nvPr/>
          </p:nvSpPr>
          <p:spPr bwMode="auto">
            <a:xfrm rot="21492815" flipV="1">
              <a:off x="775" y="2086"/>
              <a:ext cx="108" cy="11"/>
            </a:xfrm>
            <a:prstGeom prst="line">
              <a:avLst/>
            </a:prstGeom>
            <a:noFill/>
            <a:ln w="126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27" name="Line 25">
              <a:extLst>
                <a:ext uri="{FF2B5EF4-FFF2-40B4-BE49-F238E27FC236}">
                  <a16:creationId xmlns:a16="http://schemas.microsoft.com/office/drawing/2014/main" id="{CD9F8804-5E01-E6DC-235B-CEE751EA247D}"/>
                </a:ext>
              </a:extLst>
            </p:cNvPr>
            <p:cNvSpPr>
              <a:spLocks noChangeShapeType="1"/>
            </p:cNvSpPr>
            <p:nvPr/>
          </p:nvSpPr>
          <p:spPr bwMode="auto">
            <a:xfrm rot="21492815" flipV="1">
              <a:off x="700" y="2063"/>
              <a:ext cx="91" cy="11"/>
            </a:xfrm>
            <a:prstGeom prst="line">
              <a:avLst/>
            </a:prstGeom>
            <a:noFill/>
            <a:ln w="126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28" name="Line 26">
              <a:extLst>
                <a:ext uri="{FF2B5EF4-FFF2-40B4-BE49-F238E27FC236}">
                  <a16:creationId xmlns:a16="http://schemas.microsoft.com/office/drawing/2014/main" id="{D5808169-1ADB-E05D-47AF-899AF0B34256}"/>
                </a:ext>
              </a:extLst>
            </p:cNvPr>
            <p:cNvSpPr>
              <a:spLocks noChangeShapeType="1"/>
            </p:cNvSpPr>
            <p:nvPr/>
          </p:nvSpPr>
          <p:spPr bwMode="auto">
            <a:xfrm rot="21492815" flipV="1">
              <a:off x="542" y="2018"/>
              <a:ext cx="97" cy="7"/>
            </a:xfrm>
            <a:prstGeom prst="line">
              <a:avLst/>
            </a:prstGeom>
            <a:noFill/>
            <a:ln w="126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29" name="Line 27">
              <a:extLst>
                <a:ext uri="{FF2B5EF4-FFF2-40B4-BE49-F238E27FC236}">
                  <a16:creationId xmlns:a16="http://schemas.microsoft.com/office/drawing/2014/main" id="{86EACCF9-440B-8B71-05EF-FDCA8199D83F}"/>
                </a:ext>
              </a:extLst>
            </p:cNvPr>
            <p:cNvSpPr>
              <a:spLocks noChangeShapeType="1"/>
            </p:cNvSpPr>
            <p:nvPr/>
          </p:nvSpPr>
          <p:spPr bwMode="auto">
            <a:xfrm rot="21492815" flipV="1">
              <a:off x="625" y="2040"/>
              <a:ext cx="96" cy="12"/>
            </a:xfrm>
            <a:prstGeom prst="line">
              <a:avLst/>
            </a:prstGeom>
            <a:noFill/>
            <a:ln w="126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30" name="Line 28">
              <a:extLst>
                <a:ext uri="{FF2B5EF4-FFF2-40B4-BE49-F238E27FC236}">
                  <a16:creationId xmlns:a16="http://schemas.microsoft.com/office/drawing/2014/main" id="{46C986FF-C897-DB15-EE40-115DD814F29A}"/>
                </a:ext>
              </a:extLst>
            </p:cNvPr>
            <p:cNvSpPr>
              <a:spLocks noChangeShapeType="1"/>
            </p:cNvSpPr>
            <p:nvPr/>
          </p:nvSpPr>
          <p:spPr bwMode="auto">
            <a:xfrm rot="21492815">
              <a:off x="616" y="2071"/>
              <a:ext cx="0" cy="107"/>
            </a:xfrm>
            <a:prstGeom prst="line">
              <a:avLst/>
            </a:prstGeom>
            <a:noFill/>
            <a:ln w="126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31" name="Line 29">
              <a:extLst>
                <a:ext uri="{FF2B5EF4-FFF2-40B4-BE49-F238E27FC236}">
                  <a16:creationId xmlns:a16="http://schemas.microsoft.com/office/drawing/2014/main" id="{CC0262F6-A688-3C89-F57F-49847909C21A}"/>
                </a:ext>
              </a:extLst>
            </p:cNvPr>
            <p:cNvSpPr>
              <a:spLocks noChangeShapeType="1"/>
            </p:cNvSpPr>
            <p:nvPr/>
          </p:nvSpPr>
          <p:spPr bwMode="auto">
            <a:xfrm rot="21492815">
              <a:off x="621" y="2070"/>
              <a:ext cx="0" cy="111"/>
            </a:xfrm>
            <a:prstGeom prst="line">
              <a:avLst/>
            </a:prstGeom>
            <a:noFill/>
            <a:ln w="126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32" name="Line 30">
              <a:extLst>
                <a:ext uri="{FF2B5EF4-FFF2-40B4-BE49-F238E27FC236}">
                  <a16:creationId xmlns:a16="http://schemas.microsoft.com/office/drawing/2014/main" id="{89A80D44-8C67-E5FD-CCE0-4BCCCC7C8F33}"/>
                </a:ext>
              </a:extLst>
            </p:cNvPr>
            <p:cNvSpPr>
              <a:spLocks noChangeShapeType="1"/>
            </p:cNvSpPr>
            <p:nvPr/>
          </p:nvSpPr>
          <p:spPr bwMode="auto">
            <a:xfrm rot="21492815">
              <a:off x="709" y="2097"/>
              <a:ext cx="0" cy="114"/>
            </a:xfrm>
            <a:prstGeom prst="line">
              <a:avLst/>
            </a:prstGeom>
            <a:noFill/>
            <a:ln w="126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33" name="Line 31">
              <a:extLst>
                <a:ext uri="{FF2B5EF4-FFF2-40B4-BE49-F238E27FC236}">
                  <a16:creationId xmlns:a16="http://schemas.microsoft.com/office/drawing/2014/main" id="{4F5D8ECF-D54F-C9C0-E918-EF759E8D43BB}"/>
                </a:ext>
              </a:extLst>
            </p:cNvPr>
            <p:cNvSpPr>
              <a:spLocks noChangeShapeType="1"/>
            </p:cNvSpPr>
            <p:nvPr/>
          </p:nvSpPr>
          <p:spPr bwMode="auto">
            <a:xfrm rot="21492815">
              <a:off x="621" y="2086"/>
              <a:ext cx="85" cy="31"/>
            </a:xfrm>
            <a:prstGeom prst="line">
              <a:avLst/>
            </a:prstGeom>
            <a:noFill/>
            <a:ln w="126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34" name="Line 32">
              <a:extLst>
                <a:ext uri="{FF2B5EF4-FFF2-40B4-BE49-F238E27FC236}">
                  <a16:creationId xmlns:a16="http://schemas.microsoft.com/office/drawing/2014/main" id="{3ACB64B8-07FD-6308-1B26-59475B47BD9C}"/>
                </a:ext>
              </a:extLst>
            </p:cNvPr>
            <p:cNvSpPr>
              <a:spLocks noChangeShapeType="1"/>
            </p:cNvSpPr>
            <p:nvPr/>
          </p:nvSpPr>
          <p:spPr bwMode="auto">
            <a:xfrm rot="21492815">
              <a:off x="622" y="2106"/>
              <a:ext cx="85" cy="31"/>
            </a:xfrm>
            <a:prstGeom prst="line">
              <a:avLst/>
            </a:prstGeom>
            <a:noFill/>
            <a:ln w="126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35" name="Line 33">
              <a:extLst>
                <a:ext uri="{FF2B5EF4-FFF2-40B4-BE49-F238E27FC236}">
                  <a16:creationId xmlns:a16="http://schemas.microsoft.com/office/drawing/2014/main" id="{EF75A009-E449-01AE-DABB-936729AF7DF2}"/>
                </a:ext>
              </a:extLst>
            </p:cNvPr>
            <p:cNvSpPr>
              <a:spLocks noChangeShapeType="1"/>
            </p:cNvSpPr>
            <p:nvPr/>
          </p:nvSpPr>
          <p:spPr bwMode="auto">
            <a:xfrm rot="21492815">
              <a:off x="623" y="2121"/>
              <a:ext cx="85" cy="31"/>
            </a:xfrm>
            <a:prstGeom prst="line">
              <a:avLst/>
            </a:prstGeom>
            <a:noFill/>
            <a:ln w="126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36" name="Line 34">
              <a:extLst>
                <a:ext uri="{FF2B5EF4-FFF2-40B4-BE49-F238E27FC236}">
                  <a16:creationId xmlns:a16="http://schemas.microsoft.com/office/drawing/2014/main" id="{36958C93-6B86-F021-7B65-62CC0A22E829}"/>
                </a:ext>
              </a:extLst>
            </p:cNvPr>
            <p:cNvSpPr>
              <a:spLocks noChangeShapeType="1"/>
            </p:cNvSpPr>
            <p:nvPr/>
          </p:nvSpPr>
          <p:spPr bwMode="auto">
            <a:xfrm rot="21492815">
              <a:off x="624" y="2138"/>
              <a:ext cx="85" cy="31"/>
            </a:xfrm>
            <a:prstGeom prst="line">
              <a:avLst/>
            </a:prstGeom>
            <a:noFill/>
            <a:ln w="126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37" name="Line 35">
              <a:extLst>
                <a:ext uri="{FF2B5EF4-FFF2-40B4-BE49-F238E27FC236}">
                  <a16:creationId xmlns:a16="http://schemas.microsoft.com/office/drawing/2014/main" id="{44572C86-A2F3-53F5-0AB0-C955A8C56AE8}"/>
                </a:ext>
              </a:extLst>
            </p:cNvPr>
            <p:cNvSpPr>
              <a:spLocks noChangeShapeType="1"/>
            </p:cNvSpPr>
            <p:nvPr/>
          </p:nvSpPr>
          <p:spPr bwMode="auto">
            <a:xfrm rot="21492815">
              <a:off x="625" y="2158"/>
              <a:ext cx="85" cy="27"/>
            </a:xfrm>
            <a:prstGeom prst="line">
              <a:avLst/>
            </a:prstGeom>
            <a:noFill/>
            <a:ln w="126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38" name="Line 36">
              <a:extLst>
                <a:ext uri="{FF2B5EF4-FFF2-40B4-BE49-F238E27FC236}">
                  <a16:creationId xmlns:a16="http://schemas.microsoft.com/office/drawing/2014/main" id="{A4F2F276-23FE-623C-7661-15D2FC7A734F}"/>
                </a:ext>
              </a:extLst>
            </p:cNvPr>
            <p:cNvSpPr>
              <a:spLocks noChangeShapeType="1"/>
            </p:cNvSpPr>
            <p:nvPr/>
          </p:nvSpPr>
          <p:spPr bwMode="auto">
            <a:xfrm rot="21492815">
              <a:off x="625" y="2173"/>
              <a:ext cx="85" cy="32"/>
            </a:xfrm>
            <a:prstGeom prst="line">
              <a:avLst/>
            </a:prstGeom>
            <a:noFill/>
            <a:ln w="126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39" name="Line 37">
              <a:extLst>
                <a:ext uri="{FF2B5EF4-FFF2-40B4-BE49-F238E27FC236}">
                  <a16:creationId xmlns:a16="http://schemas.microsoft.com/office/drawing/2014/main" id="{69046C88-6AAE-06D8-A110-BCCF65FC65A4}"/>
                </a:ext>
              </a:extLst>
            </p:cNvPr>
            <p:cNvSpPr>
              <a:spLocks noChangeShapeType="1"/>
            </p:cNvSpPr>
            <p:nvPr/>
          </p:nvSpPr>
          <p:spPr bwMode="auto">
            <a:xfrm rot="21492815">
              <a:off x="581" y="2059"/>
              <a:ext cx="0" cy="101"/>
            </a:xfrm>
            <a:prstGeom prst="line">
              <a:avLst/>
            </a:prstGeom>
            <a:noFill/>
            <a:ln w="126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40" name="Line 38">
              <a:extLst>
                <a:ext uri="{FF2B5EF4-FFF2-40B4-BE49-F238E27FC236}">
                  <a16:creationId xmlns:a16="http://schemas.microsoft.com/office/drawing/2014/main" id="{DEE38955-906E-D6B5-A128-0F260EFFAB87}"/>
                </a:ext>
              </a:extLst>
            </p:cNvPr>
            <p:cNvSpPr>
              <a:spLocks noChangeShapeType="1"/>
            </p:cNvSpPr>
            <p:nvPr/>
          </p:nvSpPr>
          <p:spPr bwMode="auto">
            <a:xfrm rot="21492815">
              <a:off x="587" y="2059"/>
              <a:ext cx="0" cy="103"/>
            </a:xfrm>
            <a:prstGeom prst="line">
              <a:avLst/>
            </a:prstGeom>
            <a:noFill/>
            <a:ln w="126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41" name="Line 39">
              <a:extLst>
                <a:ext uri="{FF2B5EF4-FFF2-40B4-BE49-F238E27FC236}">
                  <a16:creationId xmlns:a16="http://schemas.microsoft.com/office/drawing/2014/main" id="{69294E68-1E79-B4D3-FB89-C75FE0D34C67}"/>
                </a:ext>
              </a:extLst>
            </p:cNvPr>
            <p:cNvSpPr>
              <a:spLocks noChangeShapeType="1"/>
            </p:cNvSpPr>
            <p:nvPr/>
          </p:nvSpPr>
          <p:spPr bwMode="auto">
            <a:xfrm rot="21492815">
              <a:off x="546" y="2048"/>
              <a:ext cx="0" cy="100"/>
            </a:xfrm>
            <a:prstGeom prst="line">
              <a:avLst/>
            </a:prstGeom>
            <a:noFill/>
            <a:ln w="126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42" name="Line 40">
              <a:extLst>
                <a:ext uri="{FF2B5EF4-FFF2-40B4-BE49-F238E27FC236}">
                  <a16:creationId xmlns:a16="http://schemas.microsoft.com/office/drawing/2014/main" id="{9802C9BC-97C8-182B-FD79-7943B5C80A25}"/>
                </a:ext>
              </a:extLst>
            </p:cNvPr>
            <p:cNvSpPr>
              <a:spLocks noChangeShapeType="1"/>
            </p:cNvSpPr>
            <p:nvPr/>
          </p:nvSpPr>
          <p:spPr bwMode="auto">
            <a:xfrm rot="21492815">
              <a:off x="552" y="2052"/>
              <a:ext cx="0" cy="96"/>
            </a:xfrm>
            <a:prstGeom prst="line">
              <a:avLst/>
            </a:prstGeom>
            <a:noFill/>
            <a:ln w="126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43" name="Line 41">
              <a:extLst>
                <a:ext uri="{FF2B5EF4-FFF2-40B4-BE49-F238E27FC236}">
                  <a16:creationId xmlns:a16="http://schemas.microsoft.com/office/drawing/2014/main" id="{F9ED18BD-F934-F40F-D2B2-556843149A1D}"/>
                </a:ext>
              </a:extLst>
            </p:cNvPr>
            <p:cNvSpPr>
              <a:spLocks noChangeShapeType="1"/>
            </p:cNvSpPr>
            <p:nvPr/>
          </p:nvSpPr>
          <p:spPr bwMode="auto">
            <a:xfrm rot="21492815">
              <a:off x="517" y="2040"/>
              <a:ext cx="0" cy="95"/>
            </a:xfrm>
            <a:prstGeom prst="line">
              <a:avLst/>
            </a:prstGeom>
            <a:noFill/>
            <a:ln w="126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44" name="Line 42">
              <a:extLst>
                <a:ext uri="{FF2B5EF4-FFF2-40B4-BE49-F238E27FC236}">
                  <a16:creationId xmlns:a16="http://schemas.microsoft.com/office/drawing/2014/main" id="{6520489D-92BC-91F1-E991-415B77F013A0}"/>
                </a:ext>
              </a:extLst>
            </p:cNvPr>
            <p:cNvSpPr>
              <a:spLocks noChangeShapeType="1"/>
            </p:cNvSpPr>
            <p:nvPr/>
          </p:nvSpPr>
          <p:spPr bwMode="auto">
            <a:xfrm rot="21492815">
              <a:off x="523" y="2040"/>
              <a:ext cx="0" cy="100"/>
            </a:xfrm>
            <a:prstGeom prst="line">
              <a:avLst/>
            </a:prstGeom>
            <a:noFill/>
            <a:ln w="126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45" name="Line 43">
              <a:extLst>
                <a:ext uri="{FF2B5EF4-FFF2-40B4-BE49-F238E27FC236}">
                  <a16:creationId xmlns:a16="http://schemas.microsoft.com/office/drawing/2014/main" id="{8E9B0AC8-F134-BCDA-5585-666B322BC7A6}"/>
                </a:ext>
              </a:extLst>
            </p:cNvPr>
            <p:cNvSpPr>
              <a:spLocks noChangeShapeType="1"/>
            </p:cNvSpPr>
            <p:nvPr/>
          </p:nvSpPr>
          <p:spPr bwMode="auto">
            <a:xfrm rot="21492815">
              <a:off x="488" y="2029"/>
              <a:ext cx="0" cy="95"/>
            </a:xfrm>
            <a:prstGeom prst="line">
              <a:avLst/>
            </a:prstGeom>
            <a:noFill/>
            <a:ln w="126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46" name="Line 44">
              <a:extLst>
                <a:ext uri="{FF2B5EF4-FFF2-40B4-BE49-F238E27FC236}">
                  <a16:creationId xmlns:a16="http://schemas.microsoft.com/office/drawing/2014/main" id="{3AE50C91-DE93-8509-246F-E2D7102ED179}"/>
                </a:ext>
              </a:extLst>
            </p:cNvPr>
            <p:cNvSpPr>
              <a:spLocks noChangeShapeType="1"/>
            </p:cNvSpPr>
            <p:nvPr/>
          </p:nvSpPr>
          <p:spPr bwMode="auto">
            <a:xfrm rot="21492815">
              <a:off x="494" y="2033"/>
              <a:ext cx="0" cy="96"/>
            </a:xfrm>
            <a:prstGeom prst="line">
              <a:avLst/>
            </a:prstGeom>
            <a:noFill/>
            <a:ln w="126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47" name="Line 45">
              <a:extLst>
                <a:ext uri="{FF2B5EF4-FFF2-40B4-BE49-F238E27FC236}">
                  <a16:creationId xmlns:a16="http://schemas.microsoft.com/office/drawing/2014/main" id="{ADEFC190-2DF7-B6C9-A562-626BA7F75355}"/>
                </a:ext>
              </a:extLst>
            </p:cNvPr>
            <p:cNvSpPr>
              <a:spLocks noChangeShapeType="1"/>
            </p:cNvSpPr>
            <p:nvPr/>
          </p:nvSpPr>
          <p:spPr bwMode="auto">
            <a:xfrm rot="21492815">
              <a:off x="738" y="2107"/>
              <a:ext cx="0" cy="108"/>
            </a:xfrm>
            <a:prstGeom prst="line">
              <a:avLst/>
            </a:prstGeom>
            <a:noFill/>
            <a:ln w="126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48" name="Line 46">
              <a:extLst>
                <a:ext uri="{FF2B5EF4-FFF2-40B4-BE49-F238E27FC236}">
                  <a16:creationId xmlns:a16="http://schemas.microsoft.com/office/drawing/2014/main" id="{7BE8C8A1-D083-A1ED-6DB4-4A853EA45F09}"/>
                </a:ext>
              </a:extLst>
            </p:cNvPr>
            <p:cNvSpPr>
              <a:spLocks noChangeShapeType="1"/>
            </p:cNvSpPr>
            <p:nvPr/>
          </p:nvSpPr>
          <p:spPr bwMode="auto">
            <a:xfrm rot="21492815">
              <a:off x="743" y="2107"/>
              <a:ext cx="0" cy="108"/>
            </a:xfrm>
            <a:prstGeom prst="line">
              <a:avLst/>
            </a:prstGeom>
            <a:noFill/>
            <a:ln w="126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49" name="Line 47">
              <a:extLst>
                <a:ext uri="{FF2B5EF4-FFF2-40B4-BE49-F238E27FC236}">
                  <a16:creationId xmlns:a16="http://schemas.microsoft.com/office/drawing/2014/main" id="{2ADA5FD4-5F9D-20CD-F5D8-C0153CD43F02}"/>
                </a:ext>
              </a:extLst>
            </p:cNvPr>
            <p:cNvSpPr>
              <a:spLocks noChangeShapeType="1"/>
            </p:cNvSpPr>
            <p:nvPr/>
          </p:nvSpPr>
          <p:spPr bwMode="auto">
            <a:xfrm rot="21492815">
              <a:off x="766" y="2111"/>
              <a:ext cx="0" cy="111"/>
            </a:xfrm>
            <a:prstGeom prst="line">
              <a:avLst/>
            </a:prstGeom>
            <a:noFill/>
            <a:ln w="126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50" name="Line 48">
              <a:extLst>
                <a:ext uri="{FF2B5EF4-FFF2-40B4-BE49-F238E27FC236}">
                  <a16:creationId xmlns:a16="http://schemas.microsoft.com/office/drawing/2014/main" id="{0942C4EE-36F7-DC73-7A4A-A352BFEC3D85}"/>
                </a:ext>
              </a:extLst>
            </p:cNvPr>
            <p:cNvSpPr>
              <a:spLocks noChangeShapeType="1"/>
            </p:cNvSpPr>
            <p:nvPr/>
          </p:nvSpPr>
          <p:spPr bwMode="auto">
            <a:xfrm rot="21492815">
              <a:off x="773" y="2115"/>
              <a:ext cx="0" cy="111"/>
            </a:xfrm>
            <a:prstGeom prst="line">
              <a:avLst/>
            </a:prstGeom>
            <a:noFill/>
            <a:ln w="126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51" name="Line 49">
              <a:extLst>
                <a:ext uri="{FF2B5EF4-FFF2-40B4-BE49-F238E27FC236}">
                  <a16:creationId xmlns:a16="http://schemas.microsoft.com/office/drawing/2014/main" id="{5C98919F-F605-9F34-F3BB-AC5B8C6D2EDE}"/>
                </a:ext>
              </a:extLst>
            </p:cNvPr>
            <p:cNvSpPr>
              <a:spLocks noChangeShapeType="1"/>
            </p:cNvSpPr>
            <p:nvPr/>
          </p:nvSpPr>
          <p:spPr bwMode="auto">
            <a:xfrm rot="21492815">
              <a:off x="796" y="2118"/>
              <a:ext cx="0" cy="116"/>
            </a:xfrm>
            <a:prstGeom prst="line">
              <a:avLst/>
            </a:prstGeom>
            <a:noFill/>
            <a:ln w="126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52" name="Line 50">
              <a:extLst>
                <a:ext uri="{FF2B5EF4-FFF2-40B4-BE49-F238E27FC236}">
                  <a16:creationId xmlns:a16="http://schemas.microsoft.com/office/drawing/2014/main" id="{61CA426E-B549-0CD2-EB18-AD1299461447}"/>
                </a:ext>
              </a:extLst>
            </p:cNvPr>
            <p:cNvSpPr>
              <a:spLocks noChangeShapeType="1"/>
            </p:cNvSpPr>
            <p:nvPr/>
          </p:nvSpPr>
          <p:spPr bwMode="auto">
            <a:xfrm rot="21492815">
              <a:off x="801" y="2123"/>
              <a:ext cx="0" cy="115"/>
            </a:xfrm>
            <a:prstGeom prst="line">
              <a:avLst/>
            </a:prstGeom>
            <a:noFill/>
            <a:ln w="126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53" name="Line 51">
              <a:extLst>
                <a:ext uri="{FF2B5EF4-FFF2-40B4-BE49-F238E27FC236}">
                  <a16:creationId xmlns:a16="http://schemas.microsoft.com/office/drawing/2014/main" id="{B6B3884A-8EDB-6BBB-DEA7-950CB689074D}"/>
                </a:ext>
              </a:extLst>
            </p:cNvPr>
            <p:cNvSpPr>
              <a:spLocks noChangeShapeType="1"/>
            </p:cNvSpPr>
            <p:nvPr/>
          </p:nvSpPr>
          <p:spPr bwMode="auto">
            <a:xfrm rot="21492815">
              <a:off x="830" y="2130"/>
              <a:ext cx="0" cy="116"/>
            </a:xfrm>
            <a:prstGeom prst="line">
              <a:avLst/>
            </a:prstGeom>
            <a:noFill/>
            <a:ln w="126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54" name="Line 52">
              <a:extLst>
                <a:ext uri="{FF2B5EF4-FFF2-40B4-BE49-F238E27FC236}">
                  <a16:creationId xmlns:a16="http://schemas.microsoft.com/office/drawing/2014/main" id="{899F0350-1DD9-EB60-DE35-2E0BB6180EDB}"/>
                </a:ext>
              </a:extLst>
            </p:cNvPr>
            <p:cNvSpPr>
              <a:spLocks noChangeShapeType="1"/>
            </p:cNvSpPr>
            <p:nvPr/>
          </p:nvSpPr>
          <p:spPr bwMode="auto">
            <a:xfrm rot="21492815">
              <a:off x="836" y="2130"/>
              <a:ext cx="0" cy="116"/>
            </a:xfrm>
            <a:prstGeom prst="line">
              <a:avLst/>
            </a:prstGeom>
            <a:noFill/>
            <a:ln w="126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55" name="Line 53">
              <a:extLst>
                <a:ext uri="{FF2B5EF4-FFF2-40B4-BE49-F238E27FC236}">
                  <a16:creationId xmlns:a16="http://schemas.microsoft.com/office/drawing/2014/main" id="{CADF135C-5E17-2A52-04E5-4C42E3EBF6D6}"/>
                </a:ext>
              </a:extLst>
            </p:cNvPr>
            <p:cNvSpPr>
              <a:spLocks noChangeShapeType="1"/>
            </p:cNvSpPr>
            <p:nvPr/>
          </p:nvSpPr>
          <p:spPr bwMode="auto">
            <a:xfrm rot="21492815" flipV="1">
              <a:off x="881" y="2128"/>
              <a:ext cx="124" cy="18"/>
            </a:xfrm>
            <a:prstGeom prst="line">
              <a:avLst/>
            </a:prstGeom>
            <a:noFill/>
            <a:ln w="126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56" name="Line 54">
              <a:extLst>
                <a:ext uri="{FF2B5EF4-FFF2-40B4-BE49-F238E27FC236}">
                  <a16:creationId xmlns:a16="http://schemas.microsoft.com/office/drawing/2014/main" id="{1F24A9DD-9228-29E6-1B8A-F30845727A16}"/>
                </a:ext>
              </a:extLst>
            </p:cNvPr>
            <p:cNvSpPr>
              <a:spLocks noChangeShapeType="1"/>
            </p:cNvSpPr>
            <p:nvPr/>
          </p:nvSpPr>
          <p:spPr bwMode="auto">
            <a:xfrm rot="21492815">
              <a:off x="883" y="2148"/>
              <a:ext cx="0" cy="104"/>
            </a:xfrm>
            <a:prstGeom prst="line">
              <a:avLst/>
            </a:prstGeom>
            <a:noFill/>
            <a:ln w="126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57" name="Freeform 55">
              <a:extLst>
                <a:ext uri="{FF2B5EF4-FFF2-40B4-BE49-F238E27FC236}">
                  <a16:creationId xmlns:a16="http://schemas.microsoft.com/office/drawing/2014/main" id="{1E6F7D03-40B0-DFEB-778F-2B9666E97066}"/>
                </a:ext>
              </a:extLst>
            </p:cNvPr>
            <p:cNvSpPr>
              <a:spLocks/>
            </p:cNvSpPr>
            <p:nvPr/>
          </p:nvSpPr>
          <p:spPr bwMode="auto">
            <a:xfrm rot="21492815">
              <a:off x="1534" y="2302"/>
              <a:ext cx="315" cy="273"/>
            </a:xfrm>
            <a:custGeom>
              <a:avLst/>
              <a:gdLst>
                <a:gd name="T0" fmla="*/ 7 w 352"/>
                <a:gd name="T1" fmla="*/ 1 h 435"/>
                <a:gd name="T2" fmla="*/ 7 w 352"/>
                <a:gd name="T3" fmla="*/ 1 h 435"/>
                <a:gd name="T4" fmla="*/ 6 w 352"/>
                <a:gd name="T5" fmla="*/ 1 h 435"/>
                <a:gd name="T6" fmla="*/ 5 w 352"/>
                <a:gd name="T7" fmla="*/ 1 h 435"/>
                <a:gd name="T8" fmla="*/ 5 w 352"/>
                <a:gd name="T9" fmla="*/ 1 h 435"/>
                <a:gd name="T10" fmla="*/ 4 w 352"/>
                <a:gd name="T11" fmla="*/ 0 h 435"/>
                <a:gd name="T12" fmla="*/ 4 w 352"/>
                <a:gd name="T13" fmla="*/ 0 h 435"/>
                <a:gd name="T14" fmla="*/ 0 w 352"/>
                <a:gd name="T15" fmla="*/ 1 h 435"/>
                <a:gd name="T16" fmla="*/ 0 w 352"/>
                <a:gd name="T17" fmla="*/ 1 h 435"/>
                <a:gd name="T18" fmla="*/ 4 w 352"/>
                <a:gd name="T19" fmla="*/ 1 h 435"/>
                <a:gd name="T20" fmla="*/ 4 w 352"/>
                <a:gd name="T21" fmla="*/ 1 h 435"/>
                <a:gd name="T22" fmla="*/ 4 w 352"/>
                <a:gd name="T23" fmla="*/ 1 h 435"/>
                <a:gd name="T24" fmla="*/ 6 w 352"/>
                <a:gd name="T25" fmla="*/ 1 h 435"/>
                <a:gd name="T26" fmla="*/ 6 w 352"/>
                <a:gd name="T27" fmla="*/ 1 h 435"/>
                <a:gd name="T28" fmla="*/ 7 w 352"/>
                <a:gd name="T29" fmla="*/ 1 h 43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52"/>
                <a:gd name="T46" fmla="*/ 0 h 435"/>
                <a:gd name="T47" fmla="*/ 352 w 352"/>
                <a:gd name="T48" fmla="*/ 435 h 43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52" h="435">
                  <a:moveTo>
                    <a:pt x="351" y="319"/>
                  </a:moveTo>
                  <a:lnTo>
                    <a:pt x="351" y="198"/>
                  </a:lnTo>
                  <a:lnTo>
                    <a:pt x="287" y="140"/>
                  </a:lnTo>
                  <a:lnTo>
                    <a:pt x="281" y="76"/>
                  </a:lnTo>
                  <a:lnTo>
                    <a:pt x="255" y="64"/>
                  </a:lnTo>
                  <a:lnTo>
                    <a:pt x="128" y="0"/>
                  </a:lnTo>
                  <a:lnTo>
                    <a:pt x="115" y="0"/>
                  </a:lnTo>
                  <a:lnTo>
                    <a:pt x="0" y="64"/>
                  </a:lnTo>
                  <a:lnTo>
                    <a:pt x="0" y="344"/>
                  </a:lnTo>
                  <a:lnTo>
                    <a:pt x="160" y="434"/>
                  </a:lnTo>
                  <a:lnTo>
                    <a:pt x="211" y="421"/>
                  </a:lnTo>
                  <a:lnTo>
                    <a:pt x="223" y="389"/>
                  </a:lnTo>
                  <a:lnTo>
                    <a:pt x="294" y="357"/>
                  </a:lnTo>
                  <a:lnTo>
                    <a:pt x="313" y="344"/>
                  </a:lnTo>
                  <a:lnTo>
                    <a:pt x="351" y="319"/>
                  </a:lnTo>
                </a:path>
              </a:pathLst>
            </a:custGeom>
            <a:noFill/>
            <a:ln w="12699"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ko-KR" altLang="en-US"/>
            </a:p>
          </p:txBody>
        </p:sp>
        <p:sp>
          <p:nvSpPr>
            <p:cNvPr id="58" name="Freeform 56">
              <a:extLst>
                <a:ext uri="{FF2B5EF4-FFF2-40B4-BE49-F238E27FC236}">
                  <a16:creationId xmlns:a16="http://schemas.microsoft.com/office/drawing/2014/main" id="{8C678032-17DC-87A9-AB01-75425231B879}"/>
                </a:ext>
              </a:extLst>
            </p:cNvPr>
            <p:cNvSpPr>
              <a:spLocks/>
            </p:cNvSpPr>
            <p:nvPr/>
          </p:nvSpPr>
          <p:spPr bwMode="auto">
            <a:xfrm rot="21492815">
              <a:off x="1662" y="2433"/>
              <a:ext cx="195" cy="121"/>
            </a:xfrm>
            <a:custGeom>
              <a:avLst/>
              <a:gdLst>
                <a:gd name="T0" fmla="*/ 0 w 218"/>
                <a:gd name="T1" fmla="*/ 0 h 193"/>
                <a:gd name="T2" fmla="*/ 4 w 218"/>
                <a:gd name="T3" fmla="*/ 1 h 193"/>
                <a:gd name="T4" fmla="*/ 4 w 218"/>
                <a:gd name="T5" fmla="*/ 1 h 193"/>
                <a:gd name="T6" fmla="*/ 4 w 218"/>
                <a:gd name="T7" fmla="*/ 1 h 193"/>
                <a:gd name="T8" fmla="*/ 4 w 218"/>
                <a:gd name="T9" fmla="*/ 1 h 193"/>
                <a:gd name="T10" fmla="*/ 4 w 218"/>
                <a:gd name="T11" fmla="*/ 1 h 193"/>
                <a:gd name="T12" fmla="*/ 4 w 218"/>
                <a:gd name="T13" fmla="*/ 1 h 193"/>
                <a:gd name="T14" fmla="*/ 4 w 218"/>
                <a:gd name="T15" fmla="*/ 1 h 193"/>
                <a:gd name="T16" fmla="*/ 0 60000 65536"/>
                <a:gd name="T17" fmla="*/ 0 60000 65536"/>
                <a:gd name="T18" fmla="*/ 0 60000 65536"/>
                <a:gd name="T19" fmla="*/ 0 60000 65536"/>
                <a:gd name="T20" fmla="*/ 0 60000 65536"/>
                <a:gd name="T21" fmla="*/ 0 60000 65536"/>
                <a:gd name="T22" fmla="*/ 0 60000 65536"/>
                <a:gd name="T23" fmla="*/ 0 60000 65536"/>
                <a:gd name="T24" fmla="*/ 0 w 218"/>
                <a:gd name="T25" fmla="*/ 0 h 193"/>
                <a:gd name="T26" fmla="*/ 218 w 218"/>
                <a:gd name="T27" fmla="*/ 193 h 19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8" h="193">
                  <a:moveTo>
                    <a:pt x="0" y="0"/>
                  </a:moveTo>
                  <a:lnTo>
                    <a:pt x="83" y="52"/>
                  </a:lnTo>
                  <a:lnTo>
                    <a:pt x="83" y="179"/>
                  </a:lnTo>
                  <a:lnTo>
                    <a:pt x="96" y="192"/>
                  </a:lnTo>
                  <a:lnTo>
                    <a:pt x="134" y="186"/>
                  </a:lnTo>
                  <a:lnTo>
                    <a:pt x="217" y="134"/>
                  </a:lnTo>
                  <a:lnTo>
                    <a:pt x="211" y="115"/>
                  </a:lnTo>
                  <a:lnTo>
                    <a:pt x="211" y="109"/>
                  </a:lnTo>
                </a:path>
              </a:pathLst>
            </a:custGeom>
            <a:noFill/>
            <a:ln w="12699"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ko-KR" altLang="en-US"/>
            </a:p>
          </p:txBody>
        </p:sp>
        <p:sp>
          <p:nvSpPr>
            <p:cNvPr id="59" name="Freeform 57">
              <a:extLst>
                <a:ext uri="{FF2B5EF4-FFF2-40B4-BE49-F238E27FC236}">
                  <a16:creationId xmlns:a16="http://schemas.microsoft.com/office/drawing/2014/main" id="{3CDB59F9-938B-DDC9-692B-8B604CD284DA}"/>
                </a:ext>
              </a:extLst>
            </p:cNvPr>
            <p:cNvSpPr>
              <a:spLocks/>
            </p:cNvSpPr>
            <p:nvPr/>
          </p:nvSpPr>
          <p:spPr bwMode="auto">
            <a:xfrm rot="21492815">
              <a:off x="1735" y="2424"/>
              <a:ext cx="116" cy="101"/>
            </a:xfrm>
            <a:custGeom>
              <a:avLst/>
              <a:gdLst>
                <a:gd name="T0" fmla="*/ 4 w 129"/>
                <a:gd name="T1" fmla="*/ 0 h 160"/>
                <a:gd name="T2" fmla="*/ 4 w 129"/>
                <a:gd name="T3" fmla="*/ 1 h 160"/>
                <a:gd name="T4" fmla="*/ 4 w 129"/>
                <a:gd name="T5" fmla="*/ 1 h 160"/>
                <a:gd name="T6" fmla="*/ 4 w 129"/>
                <a:gd name="T7" fmla="*/ 1 h 160"/>
                <a:gd name="T8" fmla="*/ 4 w 129"/>
                <a:gd name="T9" fmla="*/ 1 h 160"/>
                <a:gd name="T10" fmla="*/ 0 w 129"/>
                <a:gd name="T11" fmla="*/ 1 h 160"/>
                <a:gd name="T12" fmla="*/ 0 60000 65536"/>
                <a:gd name="T13" fmla="*/ 0 60000 65536"/>
                <a:gd name="T14" fmla="*/ 0 60000 65536"/>
                <a:gd name="T15" fmla="*/ 0 60000 65536"/>
                <a:gd name="T16" fmla="*/ 0 60000 65536"/>
                <a:gd name="T17" fmla="*/ 0 60000 65536"/>
                <a:gd name="T18" fmla="*/ 0 w 129"/>
                <a:gd name="T19" fmla="*/ 0 h 160"/>
                <a:gd name="T20" fmla="*/ 129 w 129"/>
                <a:gd name="T21" fmla="*/ 160 h 160"/>
              </a:gdLst>
              <a:ahLst/>
              <a:cxnLst>
                <a:cxn ang="T12">
                  <a:pos x="T0" y="T1"/>
                </a:cxn>
                <a:cxn ang="T13">
                  <a:pos x="T2" y="T3"/>
                </a:cxn>
                <a:cxn ang="T14">
                  <a:pos x="T4" y="T5"/>
                </a:cxn>
                <a:cxn ang="T15">
                  <a:pos x="T6" y="T7"/>
                </a:cxn>
                <a:cxn ang="T16">
                  <a:pos x="T8" y="T9"/>
                </a:cxn>
                <a:cxn ang="T17">
                  <a:pos x="T10" y="T11"/>
                </a:cxn>
              </a:cxnLst>
              <a:rect l="T18" t="T19" r="T20" b="T21"/>
              <a:pathLst>
                <a:path w="129" h="160">
                  <a:moveTo>
                    <a:pt x="128" y="0"/>
                  </a:moveTo>
                  <a:lnTo>
                    <a:pt x="83" y="19"/>
                  </a:lnTo>
                  <a:lnTo>
                    <a:pt x="83" y="153"/>
                  </a:lnTo>
                  <a:lnTo>
                    <a:pt x="71" y="159"/>
                  </a:lnTo>
                  <a:lnTo>
                    <a:pt x="71" y="25"/>
                  </a:lnTo>
                  <a:lnTo>
                    <a:pt x="0" y="64"/>
                  </a:lnTo>
                </a:path>
              </a:pathLst>
            </a:custGeom>
            <a:noFill/>
            <a:ln w="12699"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ko-KR" altLang="en-US"/>
            </a:p>
          </p:txBody>
        </p:sp>
        <p:sp>
          <p:nvSpPr>
            <p:cNvPr id="60" name="Freeform 58">
              <a:extLst>
                <a:ext uri="{FF2B5EF4-FFF2-40B4-BE49-F238E27FC236}">
                  <a16:creationId xmlns:a16="http://schemas.microsoft.com/office/drawing/2014/main" id="{DAAC53EC-8D58-5CD1-7824-0C5013FC51F0}"/>
                </a:ext>
              </a:extLst>
            </p:cNvPr>
            <p:cNvSpPr>
              <a:spLocks/>
            </p:cNvSpPr>
            <p:nvPr/>
          </p:nvSpPr>
          <p:spPr bwMode="auto">
            <a:xfrm rot="21492815">
              <a:off x="1641" y="2383"/>
              <a:ext cx="18" cy="53"/>
            </a:xfrm>
            <a:custGeom>
              <a:avLst/>
              <a:gdLst>
                <a:gd name="T0" fmla="*/ 5 w 20"/>
                <a:gd name="T1" fmla="*/ 1 h 84"/>
                <a:gd name="T2" fmla="*/ 0 w 20"/>
                <a:gd name="T3" fmla="*/ 1 h 84"/>
                <a:gd name="T4" fmla="*/ 5 w 20"/>
                <a:gd name="T5" fmla="*/ 0 h 84"/>
                <a:gd name="T6" fmla="*/ 0 60000 65536"/>
                <a:gd name="T7" fmla="*/ 0 60000 65536"/>
                <a:gd name="T8" fmla="*/ 0 60000 65536"/>
                <a:gd name="T9" fmla="*/ 0 w 20"/>
                <a:gd name="T10" fmla="*/ 0 h 84"/>
                <a:gd name="T11" fmla="*/ 20 w 20"/>
                <a:gd name="T12" fmla="*/ 84 h 84"/>
              </a:gdLst>
              <a:ahLst/>
              <a:cxnLst>
                <a:cxn ang="T6">
                  <a:pos x="T0" y="T1"/>
                </a:cxn>
                <a:cxn ang="T7">
                  <a:pos x="T2" y="T3"/>
                </a:cxn>
                <a:cxn ang="T8">
                  <a:pos x="T4" y="T5"/>
                </a:cxn>
              </a:cxnLst>
              <a:rect l="T9" t="T10" r="T11" b="T12"/>
              <a:pathLst>
                <a:path w="20" h="84">
                  <a:moveTo>
                    <a:pt x="19" y="83"/>
                  </a:moveTo>
                  <a:lnTo>
                    <a:pt x="0" y="26"/>
                  </a:lnTo>
                  <a:lnTo>
                    <a:pt x="13" y="0"/>
                  </a:lnTo>
                </a:path>
              </a:pathLst>
            </a:custGeom>
            <a:noFill/>
            <a:ln w="12699"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ko-KR" altLang="en-US"/>
            </a:p>
          </p:txBody>
        </p:sp>
        <p:sp>
          <p:nvSpPr>
            <p:cNvPr id="61" name="Freeform 59">
              <a:extLst>
                <a:ext uri="{FF2B5EF4-FFF2-40B4-BE49-F238E27FC236}">
                  <a16:creationId xmlns:a16="http://schemas.microsoft.com/office/drawing/2014/main" id="{ADB088FF-16BA-A25A-719F-976827CD15BF}"/>
                </a:ext>
              </a:extLst>
            </p:cNvPr>
            <p:cNvSpPr>
              <a:spLocks/>
            </p:cNvSpPr>
            <p:nvPr/>
          </p:nvSpPr>
          <p:spPr bwMode="auto">
            <a:xfrm rot="21492815">
              <a:off x="1658" y="2394"/>
              <a:ext cx="150" cy="48"/>
            </a:xfrm>
            <a:custGeom>
              <a:avLst/>
              <a:gdLst>
                <a:gd name="T0" fmla="*/ 0 w 167"/>
                <a:gd name="T1" fmla="*/ 1 h 77"/>
                <a:gd name="T2" fmla="*/ 4 w 167"/>
                <a:gd name="T3" fmla="*/ 1 h 77"/>
                <a:gd name="T4" fmla="*/ 4 w 167"/>
                <a:gd name="T5" fmla="*/ 1 h 77"/>
                <a:gd name="T6" fmla="*/ 4 w 167"/>
                <a:gd name="T7" fmla="*/ 0 h 77"/>
                <a:gd name="T8" fmla="*/ 0 60000 65536"/>
                <a:gd name="T9" fmla="*/ 0 60000 65536"/>
                <a:gd name="T10" fmla="*/ 0 60000 65536"/>
                <a:gd name="T11" fmla="*/ 0 60000 65536"/>
                <a:gd name="T12" fmla="*/ 0 w 167"/>
                <a:gd name="T13" fmla="*/ 0 h 77"/>
                <a:gd name="T14" fmla="*/ 167 w 167"/>
                <a:gd name="T15" fmla="*/ 77 h 77"/>
              </a:gdLst>
              <a:ahLst/>
              <a:cxnLst>
                <a:cxn ang="T8">
                  <a:pos x="T0" y="T1"/>
                </a:cxn>
                <a:cxn ang="T9">
                  <a:pos x="T2" y="T3"/>
                </a:cxn>
                <a:cxn ang="T10">
                  <a:pos x="T4" y="T5"/>
                </a:cxn>
                <a:cxn ang="T11">
                  <a:pos x="T6" y="T7"/>
                </a:cxn>
              </a:cxnLst>
              <a:rect l="T12" t="T13" r="T14" b="T15"/>
              <a:pathLst>
                <a:path w="167" h="77">
                  <a:moveTo>
                    <a:pt x="0" y="63"/>
                  </a:moveTo>
                  <a:lnTo>
                    <a:pt x="154" y="76"/>
                  </a:lnTo>
                  <a:lnTo>
                    <a:pt x="166" y="70"/>
                  </a:lnTo>
                  <a:lnTo>
                    <a:pt x="147" y="0"/>
                  </a:lnTo>
                </a:path>
              </a:pathLst>
            </a:custGeom>
            <a:noFill/>
            <a:ln w="12699"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ko-KR" altLang="en-US"/>
            </a:p>
          </p:txBody>
        </p:sp>
        <p:sp>
          <p:nvSpPr>
            <p:cNvPr id="62" name="Freeform 60">
              <a:extLst>
                <a:ext uri="{FF2B5EF4-FFF2-40B4-BE49-F238E27FC236}">
                  <a16:creationId xmlns:a16="http://schemas.microsoft.com/office/drawing/2014/main" id="{265E3348-ACB0-B5F5-2944-2B9DB9C179F3}"/>
                </a:ext>
              </a:extLst>
            </p:cNvPr>
            <p:cNvSpPr>
              <a:spLocks/>
            </p:cNvSpPr>
            <p:nvPr/>
          </p:nvSpPr>
          <p:spPr bwMode="auto">
            <a:xfrm rot="21492815">
              <a:off x="1658" y="2394"/>
              <a:ext cx="133" cy="41"/>
            </a:xfrm>
            <a:custGeom>
              <a:avLst/>
              <a:gdLst>
                <a:gd name="T0" fmla="*/ 4 w 148"/>
                <a:gd name="T1" fmla="*/ 0 h 64"/>
                <a:gd name="T2" fmla="*/ 4 w 148"/>
                <a:gd name="T3" fmla="*/ 1 h 64"/>
                <a:gd name="T4" fmla="*/ 0 w 148"/>
                <a:gd name="T5" fmla="*/ 1 h 64"/>
                <a:gd name="T6" fmla="*/ 0 60000 65536"/>
                <a:gd name="T7" fmla="*/ 0 60000 65536"/>
                <a:gd name="T8" fmla="*/ 0 60000 65536"/>
                <a:gd name="T9" fmla="*/ 0 w 148"/>
                <a:gd name="T10" fmla="*/ 0 h 64"/>
                <a:gd name="T11" fmla="*/ 148 w 148"/>
                <a:gd name="T12" fmla="*/ 64 h 64"/>
              </a:gdLst>
              <a:ahLst/>
              <a:cxnLst>
                <a:cxn ang="T6">
                  <a:pos x="T0" y="T1"/>
                </a:cxn>
                <a:cxn ang="T7">
                  <a:pos x="T2" y="T3"/>
                </a:cxn>
                <a:cxn ang="T8">
                  <a:pos x="T4" y="T5"/>
                </a:cxn>
              </a:cxnLst>
              <a:rect l="T9" t="T10" r="T11" b="T12"/>
              <a:pathLst>
                <a:path w="148" h="64">
                  <a:moveTo>
                    <a:pt x="147" y="0"/>
                  </a:moveTo>
                  <a:lnTo>
                    <a:pt x="103" y="25"/>
                  </a:lnTo>
                  <a:lnTo>
                    <a:pt x="0" y="63"/>
                  </a:lnTo>
                </a:path>
              </a:pathLst>
            </a:custGeom>
            <a:noFill/>
            <a:ln w="12699"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ko-KR" altLang="en-US"/>
            </a:p>
          </p:txBody>
        </p:sp>
        <p:sp>
          <p:nvSpPr>
            <p:cNvPr id="63" name="Freeform 61">
              <a:extLst>
                <a:ext uri="{FF2B5EF4-FFF2-40B4-BE49-F238E27FC236}">
                  <a16:creationId xmlns:a16="http://schemas.microsoft.com/office/drawing/2014/main" id="{86942EAD-55BA-28D0-1B22-2848AE20AA77}"/>
                </a:ext>
              </a:extLst>
            </p:cNvPr>
            <p:cNvSpPr>
              <a:spLocks/>
            </p:cNvSpPr>
            <p:nvPr/>
          </p:nvSpPr>
          <p:spPr bwMode="auto">
            <a:xfrm rot="21492815">
              <a:off x="1651" y="2345"/>
              <a:ext cx="133" cy="37"/>
            </a:xfrm>
            <a:custGeom>
              <a:avLst/>
              <a:gdLst>
                <a:gd name="T0" fmla="*/ 4 w 148"/>
                <a:gd name="T1" fmla="*/ 1 h 58"/>
                <a:gd name="T2" fmla="*/ 4 w 148"/>
                <a:gd name="T3" fmla="*/ 0 h 58"/>
                <a:gd name="T4" fmla="*/ 4 w 148"/>
                <a:gd name="T5" fmla="*/ 1 h 58"/>
                <a:gd name="T6" fmla="*/ 0 w 148"/>
                <a:gd name="T7" fmla="*/ 1 h 58"/>
                <a:gd name="T8" fmla="*/ 0 60000 65536"/>
                <a:gd name="T9" fmla="*/ 0 60000 65536"/>
                <a:gd name="T10" fmla="*/ 0 60000 65536"/>
                <a:gd name="T11" fmla="*/ 0 60000 65536"/>
                <a:gd name="T12" fmla="*/ 0 w 148"/>
                <a:gd name="T13" fmla="*/ 0 h 58"/>
                <a:gd name="T14" fmla="*/ 148 w 148"/>
                <a:gd name="T15" fmla="*/ 58 h 58"/>
              </a:gdLst>
              <a:ahLst/>
              <a:cxnLst>
                <a:cxn ang="T8">
                  <a:pos x="T0" y="T1"/>
                </a:cxn>
                <a:cxn ang="T9">
                  <a:pos x="T2" y="T3"/>
                </a:cxn>
                <a:cxn ang="T10">
                  <a:pos x="T4" y="T5"/>
                </a:cxn>
                <a:cxn ang="T11">
                  <a:pos x="T6" y="T7"/>
                </a:cxn>
              </a:cxnLst>
              <a:rect l="T12" t="T13" r="T14" b="T15"/>
              <a:pathLst>
                <a:path w="148" h="58">
                  <a:moveTo>
                    <a:pt x="147" y="13"/>
                  </a:moveTo>
                  <a:lnTo>
                    <a:pt x="121" y="0"/>
                  </a:lnTo>
                  <a:lnTo>
                    <a:pt x="77" y="26"/>
                  </a:lnTo>
                  <a:lnTo>
                    <a:pt x="0" y="57"/>
                  </a:lnTo>
                </a:path>
              </a:pathLst>
            </a:custGeom>
            <a:noFill/>
            <a:ln w="12699"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ko-KR" altLang="en-US"/>
            </a:p>
          </p:txBody>
        </p:sp>
        <p:sp>
          <p:nvSpPr>
            <p:cNvPr id="64" name="Freeform 62">
              <a:extLst>
                <a:ext uri="{FF2B5EF4-FFF2-40B4-BE49-F238E27FC236}">
                  <a16:creationId xmlns:a16="http://schemas.microsoft.com/office/drawing/2014/main" id="{545B8B23-83A7-F2C7-7CBB-A86E89BB77C4}"/>
                </a:ext>
              </a:extLst>
            </p:cNvPr>
            <p:cNvSpPr>
              <a:spLocks/>
            </p:cNvSpPr>
            <p:nvPr/>
          </p:nvSpPr>
          <p:spPr bwMode="auto">
            <a:xfrm rot="21492815">
              <a:off x="1731" y="2354"/>
              <a:ext cx="53" cy="44"/>
            </a:xfrm>
            <a:custGeom>
              <a:avLst/>
              <a:gdLst>
                <a:gd name="T0" fmla="*/ 0 w 59"/>
                <a:gd name="T1" fmla="*/ 1 h 71"/>
                <a:gd name="T2" fmla="*/ 4 w 59"/>
                <a:gd name="T3" fmla="*/ 0 h 71"/>
                <a:gd name="T4" fmla="*/ 4 w 59"/>
                <a:gd name="T5" fmla="*/ 1 h 71"/>
                <a:gd name="T6" fmla="*/ 4 w 59"/>
                <a:gd name="T7" fmla="*/ 1 h 71"/>
                <a:gd name="T8" fmla="*/ 0 w 59"/>
                <a:gd name="T9" fmla="*/ 1 h 71"/>
                <a:gd name="T10" fmla="*/ 0 60000 65536"/>
                <a:gd name="T11" fmla="*/ 0 60000 65536"/>
                <a:gd name="T12" fmla="*/ 0 60000 65536"/>
                <a:gd name="T13" fmla="*/ 0 60000 65536"/>
                <a:gd name="T14" fmla="*/ 0 60000 65536"/>
                <a:gd name="T15" fmla="*/ 0 w 59"/>
                <a:gd name="T16" fmla="*/ 0 h 71"/>
                <a:gd name="T17" fmla="*/ 59 w 59"/>
                <a:gd name="T18" fmla="*/ 71 h 71"/>
              </a:gdLst>
              <a:ahLst/>
              <a:cxnLst>
                <a:cxn ang="T10">
                  <a:pos x="T0" y="T1"/>
                </a:cxn>
                <a:cxn ang="T11">
                  <a:pos x="T2" y="T3"/>
                </a:cxn>
                <a:cxn ang="T12">
                  <a:pos x="T4" y="T5"/>
                </a:cxn>
                <a:cxn ang="T13">
                  <a:pos x="T6" y="T7"/>
                </a:cxn>
                <a:cxn ang="T14">
                  <a:pos x="T8" y="T9"/>
                </a:cxn>
              </a:cxnLst>
              <a:rect l="T15" t="T16" r="T17" b="T18"/>
              <a:pathLst>
                <a:path w="59" h="71">
                  <a:moveTo>
                    <a:pt x="0" y="25"/>
                  </a:moveTo>
                  <a:lnTo>
                    <a:pt x="45" y="0"/>
                  </a:lnTo>
                  <a:lnTo>
                    <a:pt x="58" y="51"/>
                  </a:lnTo>
                  <a:lnTo>
                    <a:pt x="13" y="70"/>
                  </a:lnTo>
                  <a:lnTo>
                    <a:pt x="0" y="25"/>
                  </a:lnTo>
                </a:path>
              </a:pathLst>
            </a:custGeom>
            <a:noFill/>
            <a:ln w="12699"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ko-KR" altLang="en-US"/>
            </a:p>
          </p:txBody>
        </p:sp>
        <p:sp>
          <p:nvSpPr>
            <p:cNvPr id="65" name="Freeform 63">
              <a:extLst>
                <a:ext uri="{FF2B5EF4-FFF2-40B4-BE49-F238E27FC236}">
                  <a16:creationId xmlns:a16="http://schemas.microsoft.com/office/drawing/2014/main" id="{9B141861-6302-00BE-4A16-7930F058F189}"/>
                </a:ext>
              </a:extLst>
            </p:cNvPr>
            <p:cNvSpPr>
              <a:spLocks/>
            </p:cNvSpPr>
            <p:nvPr/>
          </p:nvSpPr>
          <p:spPr bwMode="auto">
            <a:xfrm rot="21492815">
              <a:off x="1652" y="2374"/>
              <a:ext cx="81" cy="49"/>
            </a:xfrm>
            <a:custGeom>
              <a:avLst/>
              <a:gdLst>
                <a:gd name="T0" fmla="*/ 5 w 90"/>
                <a:gd name="T1" fmla="*/ 0 h 77"/>
                <a:gd name="T2" fmla="*/ 0 w 90"/>
                <a:gd name="T3" fmla="*/ 1 h 77"/>
                <a:gd name="T4" fmla="*/ 5 w 90"/>
                <a:gd name="T5" fmla="*/ 1 h 77"/>
                <a:gd name="T6" fmla="*/ 5 w 90"/>
                <a:gd name="T7" fmla="*/ 1 h 77"/>
                <a:gd name="T8" fmla="*/ 5 w 90"/>
                <a:gd name="T9" fmla="*/ 0 h 77"/>
                <a:gd name="T10" fmla="*/ 0 60000 65536"/>
                <a:gd name="T11" fmla="*/ 0 60000 65536"/>
                <a:gd name="T12" fmla="*/ 0 60000 65536"/>
                <a:gd name="T13" fmla="*/ 0 60000 65536"/>
                <a:gd name="T14" fmla="*/ 0 60000 65536"/>
                <a:gd name="T15" fmla="*/ 0 w 90"/>
                <a:gd name="T16" fmla="*/ 0 h 77"/>
                <a:gd name="T17" fmla="*/ 90 w 90"/>
                <a:gd name="T18" fmla="*/ 77 h 77"/>
              </a:gdLst>
              <a:ahLst/>
              <a:cxnLst>
                <a:cxn ang="T10">
                  <a:pos x="T0" y="T1"/>
                </a:cxn>
                <a:cxn ang="T11">
                  <a:pos x="T2" y="T3"/>
                </a:cxn>
                <a:cxn ang="T12">
                  <a:pos x="T4" y="T5"/>
                </a:cxn>
                <a:cxn ang="T13">
                  <a:pos x="T6" y="T7"/>
                </a:cxn>
                <a:cxn ang="T14">
                  <a:pos x="T8" y="T9"/>
                </a:cxn>
              </a:cxnLst>
              <a:rect l="T15" t="T16" r="T17" b="T18"/>
              <a:pathLst>
                <a:path w="90" h="77">
                  <a:moveTo>
                    <a:pt x="77" y="0"/>
                  </a:moveTo>
                  <a:lnTo>
                    <a:pt x="0" y="32"/>
                  </a:lnTo>
                  <a:lnTo>
                    <a:pt x="13" y="76"/>
                  </a:lnTo>
                  <a:lnTo>
                    <a:pt x="89" y="51"/>
                  </a:lnTo>
                  <a:lnTo>
                    <a:pt x="77" y="0"/>
                  </a:lnTo>
                </a:path>
              </a:pathLst>
            </a:custGeom>
            <a:noFill/>
            <a:ln w="12699"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ko-KR" altLang="en-US"/>
            </a:p>
          </p:txBody>
        </p:sp>
        <p:sp>
          <p:nvSpPr>
            <p:cNvPr id="66" name="Line 64">
              <a:extLst>
                <a:ext uri="{FF2B5EF4-FFF2-40B4-BE49-F238E27FC236}">
                  <a16:creationId xmlns:a16="http://schemas.microsoft.com/office/drawing/2014/main" id="{76FAB360-AB94-E485-2AC1-2F4525D50174}"/>
                </a:ext>
              </a:extLst>
            </p:cNvPr>
            <p:cNvSpPr>
              <a:spLocks noChangeShapeType="1"/>
            </p:cNvSpPr>
            <p:nvPr/>
          </p:nvSpPr>
          <p:spPr bwMode="auto">
            <a:xfrm rot="21492815" flipH="1" flipV="1">
              <a:off x="1532" y="2345"/>
              <a:ext cx="119" cy="39"/>
            </a:xfrm>
            <a:prstGeom prst="line">
              <a:avLst/>
            </a:prstGeom>
            <a:noFill/>
            <a:ln w="126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67" name="Freeform 65">
              <a:extLst>
                <a:ext uri="{FF2B5EF4-FFF2-40B4-BE49-F238E27FC236}">
                  <a16:creationId xmlns:a16="http://schemas.microsoft.com/office/drawing/2014/main" id="{BC4FA444-E829-2395-978D-47CD6805B5F4}"/>
                </a:ext>
              </a:extLst>
            </p:cNvPr>
            <p:cNvSpPr>
              <a:spLocks/>
            </p:cNvSpPr>
            <p:nvPr/>
          </p:nvSpPr>
          <p:spPr bwMode="auto">
            <a:xfrm rot="21492815">
              <a:off x="1749" y="2476"/>
              <a:ext cx="115" cy="76"/>
            </a:xfrm>
            <a:custGeom>
              <a:avLst/>
              <a:gdLst>
                <a:gd name="T0" fmla="*/ 4 w 129"/>
                <a:gd name="T1" fmla="*/ 1 h 122"/>
                <a:gd name="T2" fmla="*/ 0 w 129"/>
                <a:gd name="T3" fmla="*/ 1 h 122"/>
                <a:gd name="T4" fmla="*/ 0 w 129"/>
                <a:gd name="T5" fmla="*/ 1 h 122"/>
                <a:gd name="T6" fmla="*/ 4 w 129"/>
                <a:gd name="T7" fmla="*/ 1 h 122"/>
                <a:gd name="T8" fmla="*/ 4 w 129"/>
                <a:gd name="T9" fmla="*/ 1 h 122"/>
                <a:gd name="T10" fmla="*/ 4 w 129"/>
                <a:gd name="T11" fmla="*/ 1 h 122"/>
                <a:gd name="T12" fmla="*/ 4 w 129"/>
                <a:gd name="T13" fmla="*/ 1 h 122"/>
                <a:gd name="T14" fmla="*/ 4 w 129"/>
                <a:gd name="T15" fmla="*/ 1 h 122"/>
                <a:gd name="T16" fmla="*/ 4 w 129"/>
                <a:gd name="T17" fmla="*/ 1 h 122"/>
                <a:gd name="T18" fmla="*/ 4 w 129"/>
                <a:gd name="T19" fmla="*/ 0 h 122"/>
                <a:gd name="T20" fmla="*/ 4 w 129"/>
                <a:gd name="T21" fmla="*/ 1 h 122"/>
                <a:gd name="T22" fmla="*/ 4 w 129"/>
                <a:gd name="T23" fmla="*/ 1 h 12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9"/>
                <a:gd name="T37" fmla="*/ 0 h 122"/>
                <a:gd name="T38" fmla="*/ 129 w 129"/>
                <a:gd name="T39" fmla="*/ 122 h 12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9" h="122">
                  <a:moveTo>
                    <a:pt x="13" y="63"/>
                  </a:moveTo>
                  <a:lnTo>
                    <a:pt x="0" y="89"/>
                  </a:lnTo>
                  <a:lnTo>
                    <a:pt x="0" y="121"/>
                  </a:lnTo>
                  <a:lnTo>
                    <a:pt x="13" y="121"/>
                  </a:lnTo>
                  <a:lnTo>
                    <a:pt x="13" y="63"/>
                  </a:lnTo>
                  <a:lnTo>
                    <a:pt x="38" y="38"/>
                  </a:lnTo>
                  <a:lnTo>
                    <a:pt x="58" y="38"/>
                  </a:lnTo>
                  <a:lnTo>
                    <a:pt x="109" y="12"/>
                  </a:lnTo>
                  <a:lnTo>
                    <a:pt x="96" y="6"/>
                  </a:lnTo>
                  <a:lnTo>
                    <a:pt x="128" y="0"/>
                  </a:lnTo>
                  <a:lnTo>
                    <a:pt x="128" y="12"/>
                  </a:lnTo>
                  <a:lnTo>
                    <a:pt x="128" y="70"/>
                  </a:lnTo>
                </a:path>
              </a:pathLst>
            </a:custGeom>
            <a:noFill/>
            <a:ln w="12699"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ko-KR" altLang="en-US"/>
            </a:p>
          </p:txBody>
        </p:sp>
        <p:sp>
          <p:nvSpPr>
            <p:cNvPr id="68" name="Freeform 66">
              <a:extLst>
                <a:ext uri="{FF2B5EF4-FFF2-40B4-BE49-F238E27FC236}">
                  <a16:creationId xmlns:a16="http://schemas.microsoft.com/office/drawing/2014/main" id="{2B2E7905-F199-EC2D-9464-26C16F7B9893}"/>
                </a:ext>
              </a:extLst>
            </p:cNvPr>
            <p:cNvSpPr>
              <a:spLocks/>
            </p:cNvSpPr>
            <p:nvPr/>
          </p:nvSpPr>
          <p:spPr bwMode="auto">
            <a:xfrm rot="21492815">
              <a:off x="1544" y="2358"/>
              <a:ext cx="86" cy="63"/>
            </a:xfrm>
            <a:custGeom>
              <a:avLst/>
              <a:gdLst>
                <a:gd name="T0" fmla="*/ 4 w 96"/>
                <a:gd name="T1" fmla="*/ 1 h 103"/>
                <a:gd name="T2" fmla="*/ 0 w 96"/>
                <a:gd name="T3" fmla="*/ 1 h 103"/>
                <a:gd name="T4" fmla="*/ 0 w 96"/>
                <a:gd name="T5" fmla="*/ 0 h 103"/>
                <a:gd name="T6" fmla="*/ 4 w 96"/>
                <a:gd name="T7" fmla="*/ 1 h 103"/>
                <a:gd name="T8" fmla="*/ 4 w 96"/>
                <a:gd name="T9" fmla="*/ 1 h 103"/>
                <a:gd name="T10" fmla="*/ 0 60000 65536"/>
                <a:gd name="T11" fmla="*/ 0 60000 65536"/>
                <a:gd name="T12" fmla="*/ 0 60000 65536"/>
                <a:gd name="T13" fmla="*/ 0 60000 65536"/>
                <a:gd name="T14" fmla="*/ 0 60000 65536"/>
                <a:gd name="T15" fmla="*/ 0 w 96"/>
                <a:gd name="T16" fmla="*/ 0 h 103"/>
                <a:gd name="T17" fmla="*/ 96 w 96"/>
                <a:gd name="T18" fmla="*/ 103 h 103"/>
              </a:gdLst>
              <a:ahLst/>
              <a:cxnLst>
                <a:cxn ang="T10">
                  <a:pos x="T0" y="T1"/>
                </a:cxn>
                <a:cxn ang="T11">
                  <a:pos x="T2" y="T3"/>
                </a:cxn>
                <a:cxn ang="T12">
                  <a:pos x="T4" y="T5"/>
                </a:cxn>
                <a:cxn ang="T13">
                  <a:pos x="T6" y="T7"/>
                </a:cxn>
                <a:cxn ang="T14">
                  <a:pos x="T8" y="T9"/>
                </a:cxn>
              </a:cxnLst>
              <a:rect l="T15" t="T16" r="T17" b="T18"/>
              <a:pathLst>
                <a:path w="96" h="103">
                  <a:moveTo>
                    <a:pt x="95" y="102"/>
                  </a:moveTo>
                  <a:lnTo>
                    <a:pt x="0" y="51"/>
                  </a:lnTo>
                  <a:lnTo>
                    <a:pt x="0" y="0"/>
                  </a:lnTo>
                  <a:lnTo>
                    <a:pt x="95" y="51"/>
                  </a:lnTo>
                  <a:lnTo>
                    <a:pt x="95" y="102"/>
                  </a:lnTo>
                </a:path>
              </a:pathLst>
            </a:custGeom>
            <a:noFill/>
            <a:ln w="12699"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ko-KR" altLang="en-US"/>
            </a:p>
          </p:txBody>
        </p:sp>
        <p:sp>
          <p:nvSpPr>
            <p:cNvPr id="69" name="Line 67">
              <a:extLst>
                <a:ext uri="{FF2B5EF4-FFF2-40B4-BE49-F238E27FC236}">
                  <a16:creationId xmlns:a16="http://schemas.microsoft.com/office/drawing/2014/main" id="{76DAE99A-E612-B0FE-1241-8665AB6F623E}"/>
                </a:ext>
              </a:extLst>
            </p:cNvPr>
            <p:cNvSpPr>
              <a:spLocks noChangeShapeType="1"/>
            </p:cNvSpPr>
            <p:nvPr/>
          </p:nvSpPr>
          <p:spPr bwMode="auto">
            <a:xfrm rot="21492815">
              <a:off x="1561" y="2371"/>
              <a:ext cx="0" cy="27"/>
            </a:xfrm>
            <a:prstGeom prst="line">
              <a:avLst/>
            </a:prstGeom>
            <a:noFill/>
            <a:ln w="126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70" name="Line 68">
              <a:extLst>
                <a:ext uri="{FF2B5EF4-FFF2-40B4-BE49-F238E27FC236}">
                  <a16:creationId xmlns:a16="http://schemas.microsoft.com/office/drawing/2014/main" id="{CABB5DDD-8052-BB47-8196-8771D8AAD786}"/>
                </a:ext>
              </a:extLst>
            </p:cNvPr>
            <p:cNvSpPr>
              <a:spLocks noChangeShapeType="1"/>
            </p:cNvSpPr>
            <p:nvPr/>
          </p:nvSpPr>
          <p:spPr bwMode="auto">
            <a:xfrm rot="21492815">
              <a:off x="1601" y="2381"/>
              <a:ext cx="0" cy="23"/>
            </a:xfrm>
            <a:prstGeom prst="line">
              <a:avLst/>
            </a:prstGeom>
            <a:noFill/>
            <a:ln w="126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71" name="Freeform 69">
              <a:extLst>
                <a:ext uri="{FF2B5EF4-FFF2-40B4-BE49-F238E27FC236}">
                  <a16:creationId xmlns:a16="http://schemas.microsoft.com/office/drawing/2014/main" id="{5A0B59E4-9B08-9320-FA83-8A78D8CA68BC}"/>
                </a:ext>
              </a:extLst>
            </p:cNvPr>
            <p:cNvSpPr>
              <a:spLocks/>
            </p:cNvSpPr>
            <p:nvPr/>
          </p:nvSpPr>
          <p:spPr bwMode="auto">
            <a:xfrm rot="21492815">
              <a:off x="1424" y="2278"/>
              <a:ext cx="212" cy="245"/>
            </a:xfrm>
            <a:custGeom>
              <a:avLst/>
              <a:gdLst>
                <a:gd name="T0" fmla="*/ 4 w 237"/>
                <a:gd name="T1" fmla="*/ 0 h 390"/>
                <a:gd name="T2" fmla="*/ 4 w 237"/>
                <a:gd name="T3" fmla="*/ 1 h 390"/>
                <a:gd name="T4" fmla="*/ 4 w 237"/>
                <a:gd name="T5" fmla="*/ 1 h 390"/>
                <a:gd name="T6" fmla="*/ 4 w 237"/>
                <a:gd name="T7" fmla="*/ 1 h 390"/>
                <a:gd name="T8" fmla="*/ 0 w 237"/>
                <a:gd name="T9" fmla="*/ 1 h 390"/>
                <a:gd name="T10" fmla="*/ 0 w 237"/>
                <a:gd name="T11" fmla="*/ 1 h 390"/>
                <a:gd name="T12" fmla="*/ 4 w 237"/>
                <a:gd name="T13" fmla="*/ 0 h 390"/>
                <a:gd name="T14" fmla="*/ 0 60000 65536"/>
                <a:gd name="T15" fmla="*/ 0 60000 65536"/>
                <a:gd name="T16" fmla="*/ 0 60000 65536"/>
                <a:gd name="T17" fmla="*/ 0 60000 65536"/>
                <a:gd name="T18" fmla="*/ 0 60000 65536"/>
                <a:gd name="T19" fmla="*/ 0 60000 65536"/>
                <a:gd name="T20" fmla="*/ 0 60000 65536"/>
                <a:gd name="T21" fmla="*/ 0 w 237"/>
                <a:gd name="T22" fmla="*/ 0 h 390"/>
                <a:gd name="T23" fmla="*/ 237 w 237"/>
                <a:gd name="T24" fmla="*/ 390 h 39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7" h="390">
                  <a:moveTo>
                    <a:pt x="127" y="0"/>
                  </a:moveTo>
                  <a:lnTo>
                    <a:pt x="236" y="45"/>
                  </a:lnTo>
                  <a:lnTo>
                    <a:pt x="114" y="102"/>
                  </a:lnTo>
                  <a:lnTo>
                    <a:pt x="114" y="389"/>
                  </a:lnTo>
                  <a:lnTo>
                    <a:pt x="0" y="313"/>
                  </a:lnTo>
                  <a:lnTo>
                    <a:pt x="0" y="51"/>
                  </a:lnTo>
                  <a:lnTo>
                    <a:pt x="127" y="0"/>
                  </a:lnTo>
                </a:path>
              </a:pathLst>
            </a:custGeom>
            <a:noFill/>
            <a:ln w="12699"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ko-KR" altLang="en-US"/>
            </a:p>
          </p:txBody>
        </p:sp>
        <p:sp>
          <p:nvSpPr>
            <p:cNvPr id="72" name="Line 70">
              <a:extLst>
                <a:ext uri="{FF2B5EF4-FFF2-40B4-BE49-F238E27FC236}">
                  <a16:creationId xmlns:a16="http://schemas.microsoft.com/office/drawing/2014/main" id="{395A2B97-98D6-CE32-E058-078F2E424F22}"/>
                </a:ext>
              </a:extLst>
            </p:cNvPr>
            <p:cNvSpPr>
              <a:spLocks noChangeShapeType="1"/>
            </p:cNvSpPr>
            <p:nvPr/>
          </p:nvSpPr>
          <p:spPr bwMode="auto">
            <a:xfrm rot="21492815">
              <a:off x="1422" y="2313"/>
              <a:ext cx="101" cy="34"/>
            </a:xfrm>
            <a:prstGeom prst="line">
              <a:avLst/>
            </a:prstGeom>
            <a:noFill/>
            <a:ln w="126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73" name="Line 71">
              <a:extLst>
                <a:ext uri="{FF2B5EF4-FFF2-40B4-BE49-F238E27FC236}">
                  <a16:creationId xmlns:a16="http://schemas.microsoft.com/office/drawing/2014/main" id="{2DACE7AE-C496-1C97-9732-62D994BE5775}"/>
                </a:ext>
              </a:extLst>
            </p:cNvPr>
            <p:cNvSpPr>
              <a:spLocks noChangeShapeType="1"/>
            </p:cNvSpPr>
            <p:nvPr/>
          </p:nvSpPr>
          <p:spPr bwMode="auto">
            <a:xfrm rot="21492815">
              <a:off x="1439" y="2329"/>
              <a:ext cx="21" cy="7"/>
            </a:xfrm>
            <a:prstGeom prst="line">
              <a:avLst/>
            </a:prstGeom>
            <a:noFill/>
            <a:ln w="126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74" name="Line 72">
              <a:extLst>
                <a:ext uri="{FF2B5EF4-FFF2-40B4-BE49-F238E27FC236}">
                  <a16:creationId xmlns:a16="http://schemas.microsoft.com/office/drawing/2014/main" id="{7D025571-F2D5-C24D-79B3-87EB95CB4C29}"/>
                </a:ext>
              </a:extLst>
            </p:cNvPr>
            <p:cNvSpPr>
              <a:spLocks noChangeShapeType="1"/>
            </p:cNvSpPr>
            <p:nvPr/>
          </p:nvSpPr>
          <p:spPr bwMode="auto">
            <a:xfrm rot="21492815">
              <a:off x="1439" y="2333"/>
              <a:ext cx="21" cy="8"/>
            </a:xfrm>
            <a:prstGeom prst="line">
              <a:avLst/>
            </a:prstGeom>
            <a:noFill/>
            <a:ln w="126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75" name="Line 73">
              <a:extLst>
                <a:ext uri="{FF2B5EF4-FFF2-40B4-BE49-F238E27FC236}">
                  <a16:creationId xmlns:a16="http://schemas.microsoft.com/office/drawing/2014/main" id="{730B9A58-A932-EDA7-4985-066093269359}"/>
                </a:ext>
              </a:extLst>
            </p:cNvPr>
            <p:cNvSpPr>
              <a:spLocks noChangeShapeType="1"/>
            </p:cNvSpPr>
            <p:nvPr/>
          </p:nvSpPr>
          <p:spPr bwMode="auto">
            <a:xfrm rot="21492815">
              <a:off x="1439" y="2337"/>
              <a:ext cx="21" cy="7"/>
            </a:xfrm>
            <a:prstGeom prst="line">
              <a:avLst/>
            </a:prstGeom>
            <a:noFill/>
            <a:ln w="126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76" name="Line 74">
              <a:extLst>
                <a:ext uri="{FF2B5EF4-FFF2-40B4-BE49-F238E27FC236}">
                  <a16:creationId xmlns:a16="http://schemas.microsoft.com/office/drawing/2014/main" id="{DA6587F9-4DAA-4195-62CD-B563C87E2BF0}"/>
                </a:ext>
              </a:extLst>
            </p:cNvPr>
            <p:cNvSpPr>
              <a:spLocks noChangeShapeType="1"/>
            </p:cNvSpPr>
            <p:nvPr/>
          </p:nvSpPr>
          <p:spPr bwMode="auto">
            <a:xfrm rot="21492815">
              <a:off x="1440" y="2341"/>
              <a:ext cx="21" cy="7"/>
            </a:xfrm>
            <a:prstGeom prst="line">
              <a:avLst/>
            </a:prstGeom>
            <a:noFill/>
            <a:ln w="126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77" name="Line 75">
              <a:extLst>
                <a:ext uri="{FF2B5EF4-FFF2-40B4-BE49-F238E27FC236}">
                  <a16:creationId xmlns:a16="http://schemas.microsoft.com/office/drawing/2014/main" id="{0A7913ED-B24A-A7E5-4EF7-05D5A26AD972}"/>
                </a:ext>
              </a:extLst>
            </p:cNvPr>
            <p:cNvSpPr>
              <a:spLocks noChangeShapeType="1"/>
            </p:cNvSpPr>
            <p:nvPr/>
          </p:nvSpPr>
          <p:spPr bwMode="auto">
            <a:xfrm rot="21492815">
              <a:off x="1440" y="2341"/>
              <a:ext cx="21" cy="11"/>
            </a:xfrm>
            <a:prstGeom prst="line">
              <a:avLst/>
            </a:prstGeom>
            <a:noFill/>
            <a:ln w="126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78" name="Line 76">
              <a:extLst>
                <a:ext uri="{FF2B5EF4-FFF2-40B4-BE49-F238E27FC236}">
                  <a16:creationId xmlns:a16="http://schemas.microsoft.com/office/drawing/2014/main" id="{AA131263-F570-D0F8-BD5B-8C8798984526}"/>
                </a:ext>
              </a:extLst>
            </p:cNvPr>
            <p:cNvSpPr>
              <a:spLocks noChangeShapeType="1"/>
            </p:cNvSpPr>
            <p:nvPr/>
          </p:nvSpPr>
          <p:spPr bwMode="auto">
            <a:xfrm rot="21492815">
              <a:off x="1440" y="2344"/>
              <a:ext cx="21" cy="12"/>
            </a:xfrm>
            <a:prstGeom prst="line">
              <a:avLst/>
            </a:prstGeom>
            <a:noFill/>
            <a:ln w="126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79" name="Line 77">
              <a:extLst>
                <a:ext uri="{FF2B5EF4-FFF2-40B4-BE49-F238E27FC236}">
                  <a16:creationId xmlns:a16="http://schemas.microsoft.com/office/drawing/2014/main" id="{AD1108DF-3A8E-2506-DDA2-6CEB181180F1}"/>
                </a:ext>
              </a:extLst>
            </p:cNvPr>
            <p:cNvSpPr>
              <a:spLocks noChangeShapeType="1"/>
            </p:cNvSpPr>
            <p:nvPr/>
          </p:nvSpPr>
          <p:spPr bwMode="auto">
            <a:xfrm rot="21492815">
              <a:off x="1440" y="2349"/>
              <a:ext cx="21" cy="7"/>
            </a:xfrm>
            <a:prstGeom prst="line">
              <a:avLst/>
            </a:prstGeom>
            <a:noFill/>
            <a:ln w="126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80" name="Line 78">
              <a:extLst>
                <a:ext uri="{FF2B5EF4-FFF2-40B4-BE49-F238E27FC236}">
                  <a16:creationId xmlns:a16="http://schemas.microsoft.com/office/drawing/2014/main" id="{757564F7-0655-4767-1C20-D90F56AFF767}"/>
                </a:ext>
              </a:extLst>
            </p:cNvPr>
            <p:cNvSpPr>
              <a:spLocks noChangeShapeType="1"/>
            </p:cNvSpPr>
            <p:nvPr/>
          </p:nvSpPr>
          <p:spPr bwMode="auto">
            <a:xfrm rot="21492815">
              <a:off x="1479" y="2340"/>
              <a:ext cx="28" cy="10"/>
            </a:xfrm>
            <a:prstGeom prst="line">
              <a:avLst/>
            </a:prstGeom>
            <a:noFill/>
            <a:ln w="126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81" name="Line 79">
              <a:extLst>
                <a:ext uri="{FF2B5EF4-FFF2-40B4-BE49-F238E27FC236}">
                  <a16:creationId xmlns:a16="http://schemas.microsoft.com/office/drawing/2014/main" id="{04D28479-0D4D-E85B-245C-DC5C49C488E7}"/>
                </a:ext>
              </a:extLst>
            </p:cNvPr>
            <p:cNvSpPr>
              <a:spLocks noChangeShapeType="1"/>
            </p:cNvSpPr>
            <p:nvPr/>
          </p:nvSpPr>
          <p:spPr bwMode="auto">
            <a:xfrm rot="21492815">
              <a:off x="1479" y="2344"/>
              <a:ext cx="28" cy="10"/>
            </a:xfrm>
            <a:prstGeom prst="line">
              <a:avLst/>
            </a:prstGeom>
            <a:noFill/>
            <a:ln w="126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82" name="Line 80">
              <a:extLst>
                <a:ext uri="{FF2B5EF4-FFF2-40B4-BE49-F238E27FC236}">
                  <a16:creationId xmlns:a16="http://schemas.microsoft.com/office/drawing/2014/main" id="{D830F7E1-B324-08EE-41E8-805B90B57E8A}"/>
                </a:ext>
              </a:extLst>
            </p:cNvPr>
            <p:cNvSpPr>
              <a:spLocks noChangeShapeType="1"/>
            </p:cNvSpPr>
            <p:nvPr/>
          </p:nvSpPr>
          <p:spPr bwMode="auto">
            <a:xfrm rot="21492815">
              <a:off x="1479" y="2347"/>
              <a:ext cx="28" cy="7"/>
            </a:xfrm>
            <a:prstGeom prst="line">
              <a:avLst/>
            </a:prstGeom>
            <a:noFill/>
            <a:ln w="126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83" name="Line 81">
              <a:extLst>
                <a:ext uri="{FF2B5EF4-FFF2-40B4-BE49-F238E27FC236}">
                  <a16:creationId xmlns:a16="http://schemas.microsoft.com/office/drawing/2014/main" id="{2EF41DEF-8238-922F-56A7-6B099DC97E5C}"/>
                </a:ext>
              </a:extLst>
            </p:cNvPr>
            <p:cNvSpPr>
              <a:spLocks noChangeShapeType="1"/>
            </p:cNvSpPr>
            <p:nvPr/>
          </p:nvSpPr>
          <p:spPr bwMode="auto">
            <a:xfrm rot="21492815">
              <a:off x="1479" y="2351"/>
              <a:ext cx="28" cy="8"/>
            </a:xfrm>
            <a:prstGeom prst="line">
              <a:avLst/>
            </a:prstGeom>
            <a:noFill/>
            <a:ln w="126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84" name="Line 82">
              <a:extLst>
                <a:ext uri="{FF2B5EF4-FFF2-40B4-BE49-F238E27FC236}">
                  <a16:creationId xmlns:a16="http://schemas.microsoft.com/office/drawing/2014/main" id="{8317EEC7-BB43-6071-23B8-DB096640C4EF}"/>
                </a:ext>
              </a:extLst>
            </p:cNvPr>
            <p:cNvSpPr>
              <a:spLocks noChangeShapeType="1"/>
            </p:cNvSpPr>
            <p:nvPr/>
          </p:nvSpPr>
          <p:spPr bwMode="auto">
            <a:xfrm rot="21492815">
              <a:off x="1479" y="2355"/>
              <a:ext cx="28" cy="7"/>
            </a:xfrm>
            <a:prstGeom prst="line">
              <a:avLst/>
            </a:prstGeom>
            <a:noFill/>
            <a:ln w="126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85" name="Line 83">
              <a:extLst>
                <a:ext uri="{FF2B5EF4-FFF2-40B4-BE49-F238E27FC236}">
                  <a16:creationId xmlns:a16="http://schemas.microsoft.com/office/drawing/2014/main" id="{7D5B2E11-F6C9-E412-C838-E6F71EE63CE0}"/>
                </a:ext>
              </a:extLst>
            </p:cNvPr>
            <p:cNvSpPr>
              <a:spLocks noChangeShapeType="1"/>
            </p:cNvSpPr>
            <p:nvPr/>
          </p:nvSpPr>
          <p:spPr bwMode="auto">
            <a:xfrm rot="21492815">
              <a:off x="1480" y="2359"/>
              <a:ext cx="28" cy="8"/>
            </a:xfrm>
            <a:prstGeom prst="line">
              <a:avLst/>
            </a:prstGeom>
            <a:noFill/>
            <a:ln w="126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86" name="Line 84">
              <a:extLst>
                <a:ext uri="{FF2B5EF4-FFF2-40B4-BE49-F238E27FC236}">
                  <a16:creationId xmlns:a16="http://schemas.microsoft.com/office/drawing/2014/main" id="{63DC5908-CE9F-FE38-4BFC-E6C864AB593E}"/>
                </a:ext>
              </a:extLst>
            </p:cNvPr>
            <p:cNvSpPr>
              <a:spLocks noChangeShapeType="1"/>
            </p:cNvSpPr>
            <p:nvPr/>
          </p:nvSpPr>
          <p:spPr bwMode="auto">
            <a:xfrm rot="21492815">
              <a:off x="1480" y="2363"/>
              <a:ext cx="28" cy="8"/>
            </a:xfrm>
            <a:prstGeom prst="line">
              <a:avLst/>
            </a:prstGeom>
            <a:noFill/>
            <a:ln w="126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87" name="Freeform 85">
              <a:extLst>
                <a:ext uri="{FF2B5EF4-FFF2-40B4-BE49-F238E27FC236}">
                  <a16:creationId xmlns:a16="http://schemas.microsoft.com/office/drawing/2014/main" id="{8A26D073-D514-6C87-0524-054A7F438520}"/>
                </a:ext>
              </a:extLst>
            </p:cNvPr>
            <p:cNvSpPr>
              <a:spLocks/>
            </p:cNvSpPr>
            <p:nvPr/>
          </p:nvSpPr>
          <p:spPr bwMode="auto">
            <a:xfrm rot="21492815">
              <a:off x="1068" y="2176"/>
              <a:ext cx="452" cy="148"/>
            </a:xfrm>
            <a:custGeom>
              <a:avLst/>
              <a:gdLst>
                <a:gd name="T0" fmla="*/ 11 w 505"/>
                <a:gd name="T1" fmla="*/ 1 h 237"/>
                <a:gd name="T2" fmla="*/ 4 w 505"/>
                <a:gd name="T3" fmla="*/ 0 h 237"/>
                <a:gd name="T4" fmla="*/ 0 w 505"/>
                <a:gd name="T5" fmla="*/ 1 h 237"/>
                <a:gd name="T6" fmla="*/ 8 w 505"/>
                <a:gd name="T7" fmla="*/ 1 h 237"/>
                <a:gd name="T8" fmla="*/ 0 60000 65536"/>
                <a:gd name="T9" fmla="*/ 0 60000 65536"/>
                <a:gd name="T10" fmla="*/ 0 60000 65536"/>
                <a:gd name="T11" fmla="*/ 0 60000 65536"/>
                <a:gd name="T12" fmla="*/ 0 w 505"/>
                <a:gd name="T13" fmla="*/ 0 h 237"/>
                <a:gd name="T14" fmla="*/ 505 w 505"/>
                <a:gd name="T15" fmla="*/ 237 h 237"/>
              </a:gdLst>
              <a:ahLst/>
              <a:cxnLst>
                <a:cxn ang="T8">
                  <a:pos x="T0" y="T1"/>
                </a:cxn>
                <a:cxn ang="T9">
                  <a:pos x="T2" y="T3"/>
                </a:cxn>
                <a:cxn ang="T10">
                  <a:pos x="T4" y="T5"/>
                </a:cxn>
                <a:cxn ang="T11">
                  <a:pos x="T6" y="T7"/>
                </a:cxn>
              </a:cxnLst>
              <a:rect l="T12" t="T13" r="T14" b="T15"/>
              <a:pathLst>
                <a:path w="505" h="237">
                  <a:moveTo>
                    <a:pt x="504" y="172"/>
                  </a:moveTo>
                  <a:lnTo>
                    <a:pt x="115" y="0"/>
                  </a:lnTo>
                  <a:lnTo>
                    <a:pt x="0" y="44"/>
                  </a:lnTo>
                  <a:lnTo>
                    <a:pt x="383" y="236"/>
                  </a:lnTo>
                </a:path>
              </a:pathLst>
            </a:custGeom>
            <a:noFill/>
            <a:ln w="12699"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ko-KR" altLang="en-US"/>
            </a:p>
          </p:txBody>
        </p:sp>
        <p:sp>
          <p:nvSpPr>
            <p:cNvPr id="88" name="Freeform 86">
              <a:extLst>
                <a:ext uri="{FF2B5EF4-FFF2-40B4-BE49-F238E27FC236}">
                  <a16:creationId xmlns:a16="http://schemas.microsoft.com/office/drawing/2014/main" id="{221F1AAB-52EF-A83F-8D0E-2862CB602317}"/>
                </a:ext>
              </a:extLst>
            </p:cNvPr>
            <p:cNvSpPr>
              <a:spLocks/>
            </p:cNvSpPr>
            <p:nvPr/>
          </p:nvSpPr>
          <p:spPr bwMode="auto">
            <a:xfrm rot="21492815">
              <a:off x="1072" y="2205"/>
              <a:ext cx="350" cy="273"/>
            </a:xfrm>
            <a:custGeom>
              <a:avLst/>
              <a:gdLst>
                <a:gd name="T0" fmla="*/ 8 w 391"/>
                <a:gd name="T1" fmla="*/ 1 h 436"/>
                <a:gd name="T2" fmla="*/ 0 w 391"/>
                <a:gd name="T3" fmla="*/ 1 h 436"/>
                <a:gd name="T4" fmla="*/ 0 w 391"/>
                <a:gd name="T5" fmla="*/ 0 h 436"/>
                <a:gd name="T6" fmla="*/ 0 60000 65536"/>
                <a:gd name="T7" fmla="*/ 0 60000 65536"/>
                <a:gd name="T8" fmla="*/ 0 60000 65536"/>
                <a:gd name="T9" fmla="*/ 0 w 391"/>
                <a:gd name="T10" fmla="*/ 0 h 436"/>
                <a:gd name="T11" fmla="*/ 391 w 391"/>
                <a:gd name="T12" fmla="*/ 436 h 436"/>
              </a:gdLst>
              <a:ahLst/>
              <a:cxnLst>
                <a:cxn ang="T6">
                  <a:pos x="T0" y="T1"/>
                </a:cxn>
                <a:cxn ang="T7">
                  <a:pos x="T2" y="T3"/>
                </a:cxn>
                <a:cxn ang="T8">
                  <a:pos x="T4" y="T5"/>
                </a:cxn>
              </a:cxnLst>
              <a:rect l="T9" t="T10" r="T11" b="T12"/>
              <a:pathLst>
                <a:path w="391" h="436">
                  <a:moveTo>
                    <a:pt x="390" y="435"/>
                  </a:moveTo>
                  <a:lnTo>
                    <a:pt x="0" y="205"/>
                  </a:lnTo>
                  <a:lnTo>
                    <a:pt x="0" y="0"/>
                  </a:lnTo>
                </a:path>
              </a:pathLst>
            </a:custGeom>
            <a:noFill/>
            <a:ln w="12699"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ko-KR" altLang="en-US"/>
            </a:p>
          </p:txBody>
        </p:sp>
        <p:sp>
          <p:nvSpPr>
            <p:cNvPr id="89" name="Line 87">
              <a:extLst>
                <a:ext uri="{FF2B5EF4-FFF2-40B4-BE49-F238E27FC236}">
                  <a16:creationId xmlns:a16="http://schemas.microsoft.com/office/drawing/2014/main" id="{60AD476F-F6A5-225D-6AF5-39CEC631DE37}"/>
                </a:ext>
              </a:extLst>
            </p:cNvPr>
            <p:cNvSpPr>
              <a:spLocks noChangeShapeType="1"/>
            </p:cNvSpPr>
            <p:nvPr/>
          </p:nvSpPr>
          <p:spPr bwMode="auto">
            <a:xfrm rot="21492815">
              <a:off x="1103" y="2221"/>
              <a:ext cx="0" cy="107"/>
            </a:xfrm>
            <a:prstGeom prst="line">
              <a:avLst/>
            </a:prstGeom>
            <a:noFill/>
            <a:ln w="126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90" name="Line 88">
              <a:extLst>
                <a:ext uri="{FF2B5EF4-FFF2-40B4-BE49-F238E27FC236}">
                  <a16:creationId xmlns:a16="http://schemas.microsoft.com/office/drawing/2014/main" id="{4727757A-CD2F-8465-D6F6-C32F87F51468}"/>
                </a:ext>
              </a:extLst>
            </p:cNvPr>
            <p:cNvSpPr>
              <a:spLocks noChangeShapeType="1"/>
            </p:cNvSpPr>
            <p:nvPr/>
          </p:nvSpPr>
          <p:spPr bwMode="auto">
            <a:xfrm rot="21492815">
              <a:off x="1139" y="2235"/>
              <a:ext cx="0" cy="107"/>
            </a:xfrm>
            <a:prstGeom prst="line">
              <a:avLst/>
            </a:prstGeom>
            <a:noFill/>
            <a:ln w="126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91" name="Line 89">
              <a:extLst>
                <a:ext uri="{FF2B5EF4-FFF2-40B4-BE49-F238E27FC236}">
                  <a16:creationId xmlns:a16="http://schemas.microsoft.com/office/drawing/2014/main" id="{4F01C295-392C-ABDB-5DA5-1C7168B85A90}"/>
                </a:ext>
              </a:extLst>
            </p:cNvPr>
            <p:cNvSpPr>
              <a:spLocks noChangeShapeType="1"/>
            </p:cNvSpPr>
            <p:nvPr/>
          </p:nvSpPr>
          <p:spPr bwMode="auto">
            <a:xfrm rot="21492815">
              <a:off x="1173" y="2243"/>
              <a:ext cx="0" cy="111"/>
            </a:xfrm>
            <a:prstGeom prst="line">
              <a:avLst/>
            </a:prstGeom>
            <a:noFill/>
            <a:ln w="126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92" name="Line 90">
              <a:extLst>
                <a:ext uri="{FF2B5EF4-FFF2-40B4-BE49-F238E27FC236}">
                  <a16:creationId xmlns:a16="http://schemas.microsoft.com/office/drawing/2014/main" id="{BF5F14CD-EF8E-83E9-7BAD-EA81B83CD8EF}"/>
                </a:ext>
              </a:extLst>
            </p:cNvPr>
            <p:cNvSpPr>
              <a:spLocks noChangeShapeType="1"/>
            </p:cNvSpPr>
            <p:nvPr/>
          </p:nvSpPr>
          <p:spPr bwMode="auto">
            <a:xfrm rot="21492815">
              <a:off x="1220" y="2257"/>
              <a:ext cx="0" cy="117"/>
            </a:xfrm>
            <a:prstGeom prst="line">
              <a:avLst/>
            </a:prstGeom>
            <a:noFill/>
            <a:ln w="126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93" name="Line 91">
              <a:extLst>
                <a:ext uri="{FF2B5EF4-FFF2-40B4-BE49-F238E27FC236}">
                  <a16:creationId xmlns:a16="http://schemas.microsoft.com/office/drawing/2014/main" id="{A1148143-D856-85D2-68D9-C22DBAFCDBA1}"/>
                </a:ext>
              </a:extLst>
            </p:cNvPr>
            <p:cNvSpPr>
              <a:spLocks noChangeShapeType="1"/>
            </p:cNvSpPr>
            <p:nvPr/>
          </p:nvSpPr>
          <p:spPr bwMode="auto">
            <a:xfrm rot="21492815">
              <a:off x="1266" y="2272"/>
              <a:ext cx="0" cy="112"/>
            </a:xfrm>
            <a:prstGeom prst="line">
              <a:avLst/>
            </a:prstGeom>
            <a:noFill/>
            <a:ln w="126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94" name="Line 92">
              <a:extLst>
                <a:ext uri="{FF2B5EF4-FFF2-40B4-BE49-F238E27FC236}">
                  <a16:creationId xmlns:a16="http://schemas.microsoft.com/office/drawing/2014/main" id="{ADD4FCCE-FFAF-1ABD-E8CF-337EA373647C}"/>
                </a:ext>
              </a:extLst>
            </p:cNvPr>
            <p:cNvSpPr>
              <a:spLocks noChangeShapeType="1"/>
            </p:cNvSpPr>
            <p:nvPr/>
          </p:nvSpPr>
          <p:spPr bwMode="auto">
            <a:xfrm rot="21492815">
              <a:off x="1295" y="2283"/>
              <a:ext cx="0" cy="112"/>
            </a:xfrm>
            <a:prstGeom prst="line">
              <a:avLst/>
            </a:prstGeom>
            <a:noFill/>
            <a:ln w="126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95" name="Line 93">
              <a:extLst>
                <a:ext uri="{FF2B5EF4-FFF2-40B4-BE49-F238E27FC236}">
                  <a16:creationId xmlns:a16="http://schemas.microsoft.com/office/drawing/2014/main" id="{6DBFB3A1-406F-7818-98C9-EA58730AEACC}"/>
                </a:ext>
              </a:extLst>
            </p:cNvPr>
            <p:cNvSpPr>
              <a:spLocks noChangeShapeType="1"/>
            </p:cNvSpPr>
            <p:nvPr/>
          </p:nvSpPr>
          <p:spPr bwMode="auto">
            <a:xfrm rot="21492815">
              <a:off x="1341" y="2298"/>
              <a:ext cx="0" cy="116"/>
            </a:xfrm>
            <a:prstGeom prst="line">
              <a:avLst/>
            </a:prstGeom>
            <a:noFill/>
            <a:ln w="126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96" name="Line 94">
              <a:extLst>
                <a:ext uri="{FF2B5EF4-FFF2-40B4-BE49-F238E27FC236}">
                  <a16:creationId xmlns:a16="http://schemas.microsoft.com/office/drawing/2014/main" id="{6B47A62B-6EB3-91FC-6EC8-C4A6380DBB74}"/>
                </a:ext>
              </a:extLst>
            </p:cNvPr>
            <p:cNvSpPr>
              <a:spLocks noChangeShapeType="1"/>
            </p:cNvSpPr>
            <p:nvPr/>
          </p:nvSpPr>
          <p:spPr bwMode="auto">
            <a:xfrm rot="21492815">
              <a:off x="1376" y="2310"/>
              <a:ext cx="0" cy="119"/>
            </a:xfrm>
            <a:prstGeom prst="line">
              <a:avLst/>
            </a:prstGeom>
            <a:noFill/>
            <a:ln w="126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97" name="Freeform 95">
              <a:extLst>
                <a:ext uri="{FF2B5EF4-FFF2-40B4-BE49-F238E27FC236}">
                  <a16:creationId xmlns:a16="http://schemas.microsoft.com/office/drawing/2014/main" id="{228E9FFF-D297-FC43-9688-3AF918DE949B}"/>
                </a:ext>
              </a:extLst>
            </p:cNvPr>
            <p:cNvSpPr>
              <a:spLocks/>
            </p:cNvSpPr>
            <p:nvPr/>
          </p:nvSpPr>
          <p:spPr bwMode="auto">
            <a:xfrm rot="21492815">
              <a:off x="1111" y="2191"/>
              <a:ext cx="82" cy="24"/>
            </a:xfrm>
            <a:custGeom>
              <a:avLst/>
              <a:gdLst>
                <a:gd name="T0" fmla="*/ 0 w 91"/>
                <a:gd name="T1" fmla="*/ 1 h 39"/>
                <a:gd name="T2" fmla="*/ 5 w 91"/>
                <a:gd name="T3" fmla="*/ 0 h 39"/>
                <a:gd name="T4" fmla="*/ 5 w 91"/>
                <a:gd name="T5" fmla="*/ 1 h 39"/>
                <a:gd name="T6" fmla="*/ 5 w 91"/>
                <a:gd name="T7" fmla="*/ 1 h 39"/>
                <a:gd name="T8" fmla="*/ 0 w 91"/>
                <a:gd name="T9" fmla="*/ 1 h 39"/>
                <a:gd name="T10" fmla="*/ 0 60000 65536"/>
                <a:gd name="T11" fmla="*/ 0 60000 65536"/>
                <a:gd name="T12" fmla="*/ 0 60000 65536"/>
                <a:gd name="T13" fmla="*/ 0 60000 65536"/>
                <a:gd name="T14" fmla="*/ 0 60000 65536"/>
                <a:gd name="T15" fmla="*/ 0 w 91"/>
                <a:gd name="T16" fmla="*/ 0 h 39"/>
                <a:gd name="T17" fmla="*/ 91 w 91"/>
                <a:gd name="T18" fmla="*/ 39 h 39"/>
              </a:gdLst>
              <a:ahLst/>
              <a:cxnLst>
                <a:cxn ang="T10">
                  <a:pos x="T0" y="T1"/>
                </a:cxn>
                <a:cxn ang="T11">
                  <a:pos x="T2" y="T3"/>
                </a:cxn>
                <a:cxn ang="T12">
                  <a:pos x="T4" y="T5"/>
                </a:cxn>
                <a:cxn ang="T13">
                  <a:pos x="T6" y="T7"/>
                </a:cxn>
                <a:cxn ang="T14">
                  <a:pos x="T8" y="T9"/>
                </a:cxn>
              </a:cxnLst>
              <a:rect l="T15" t="T16" r="T17" b="T18"/>
              <a:pathLst>
                <a:path w="91" h="39">
                  <a:moveTo>
                    <a:pt x="0" y="19"/>
                  </a:moveTo>
                  <a:lnTo>
                    <a:pt x="51" y="0"/>
                  </a:lnTo>
                  <a:lnTo>
                    <a:pt x="90" y="13"/>
                  </a:lnTo>
                  <a:lnTo>
                    <a:pt x="38" y="38"/>
                  </a:lnTo>
                  <a:lnTo>
                    <a:pt x="0" y="19"/>
                  </a:lnTo>
                </a:path>
              </a:pathLst>
            </a:custGeom>
            <a:noFill/>
            <a:ln w="12699"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ko-KR" altLang="en-US"/>
            </a:p>
          </p:txBody>
        </p:sp>
        <p:sp>
          <p:nvSpPr>
            <p:cNvPr id="98" name="Freeform 96">
              <a:extLst>
                <a:ext uri="{FF2B5EF4-FFF2-40B4-BE49-F238E27FC236}">
                  <a16:creationId xmlns:a16="http://schemas.microsoft.com/office/drawing/2014/main" id="{4032A7C9-FEF4-78BD-09F8-594761CDC2C2}"/>
                </a:ext>
              </a:extLst>
            </p:cNvPr>
            <p:cNvSpPr>
              <a:spLocks/>
            </p:cNvSpPr>
            <p:nvPr/>
          </p:nvSpPr>
          <p:spPr bwMode="auto">
            <a:xfrm rot="21492815">
              <a:off x="894" y="2121"/>
              <a:ext cx="309" cy="132"/>
            </a:xfrm>
            <a:custGeom>
              <a:avLst/>
              <a:gdLst>
                <a:gd name="T0" fmla="*/ 4 w 346"/>
                <a:gd name="T1" fmla="*/ 1 h 212"/>
                <a:gd name="T2" fmla="*/ 4 w 346"/>
                <a:gd name="T3" fmla="*/ 1 h 212"/>
                <a:gd name="T4" fmla="*/ 4 w 346"/>
                <a:gd name="T5" fmla="*/ 1 h 212"/>
                <a:gd name="T6" fmla="*/ 4 w 346"/>
                <a:gd name="T7" fmla="*/ 1 h 212"/>
                <a:gd name="T8" fmla="*/ 4 w 346"/>
                <a:gd name="T9" fmla="*/ 1 h 212"/>
                <a:gd name="T10" fmla="*/ 0 w 346"/>
                <a:gd name="T11" fmla="*/ 1 h 212"/>
                <a:gd name="T12" fmla="*/ 0 w 346"/>
                <a:gd name="T13" fmla="*/ 1 h 212"/>
                <a:gd name="T14" fmla="*/ 4 w 346"/>
                <a:gd name="T15" fmla="*/ 1 h 212"/>
                <a:gd name="T16" fmla="*/ 4 w 346"/>
                <a:gd name="T17" fmla="*/ 0 h 212"/>
                <a:gd name="T18" fmla="*/ 7 w 346"/>
                <a:gd name="T19" fmla="*/ 1 h 212"/>
                <a:gd name="T20" fmla="*/ 7 w 346"/>
                <a:gd name="T21" fmla="*/ 1 h 212"/>
                <a:gd name="T22" fmla="*/ 7 w 346"/>
                <a:gd name="T23" fmla="*/ 1 h 212"/>
                <a:gd name="T24" fmla="*/ 4 w 346"/>
                <a:gd name="T25" fmla="*/ 1 h 2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46"/>
                <a:gd name="T40" fmla="*/ 0 h 212"/>
                <a:gd name="T41" fmla="*/ 346 w 346"/>
                <a:gd name="T42" fmla="*/ 212 h 2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46" h="212">
                  <a:moveTo>
                    <a:pt x="256" y="115"/>
                  </a:moveTo>
                  <a:lnTo>
                    <a:pt x="160" y="140"/>
                  </a:lnTo>
                  <a:lnTo>
                    <a:pt x="160" y="160"/>
                  </a:lnTo>
                  <a:lnTo>
                    <a:pt x="192" y="211"/>
                  </a:lnTo>
                  <a:lnTo>
                    <a:pt x="26" y="115"/>
                  </a:lnTo>
                  <a:lnTo>
                    <a:pt x="0" y="83"/>
                  </a:lnTo>
                  <a:lnTo>
                    <a:pt x="0" y="57"/>
                  </a:lnTo>
                  <a:lnTo>
                    <a:pt x="83" y="38"/>
                  </a:lnTo>
                  <a:lnTo>
                    <a:pt x="173" y="0"/>
                  </a:lnTo>
                  <a:lnTo>
                    <a:pt x="345" y="70"/>
                  </a:lnTo>
                  <a:lnTo>
                    <a:pt x="345" y="102"/>
                  </a:lnTo>
                  <a:lnTo>
                    <a:pt x="345" y="115"/>
                  </a:lnTo>
                  <a:lnTo>
                    <a:pt x="256" y="115"/>
                  </a:lnTo>
                </a:path>
              </a:pathLst>
            </a:custGeom>
            <a:noFill/>
            <a:ln w="12699"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ko-KR" altLang="en-US"/>
            </a:p>
          </p:txBody>
        </p:sp>
        <p:sp>
          <p:nvSpPr>
            <p:cNvPr id="99" name="Line 97">
              <a:extLst>
                <a:ext uri="{FF2B5EF4-FFF2-40B4-BE49-F238E27FC236}">
                  <a16:creationId xmlns:a16="http://schemas.microsoft.com/office/drawing/2014/main" id="{F587C658-6052-73FD-FCF6-EDBD8807B02C}"/>
                </a:ext>
              </a:extLst>
            </p:cNvPr>
            <p:cNvSpPr>
              <a:spLocks noChangeShapeType="1"/>
            </p:cNvSpPr>
            <p:nvPr/>
          </p:nvSpPr>
          <p:spPr bwMode="auto">
            <a:xfrm rot="21492815" flipH="1">
              <a:off x="1123" y="2162"/>
              <a:ext cx="79" cy="29"/>
            </a:xfrm>
            <a:prstGeom prst="line">
              <a:avLst/>
            </a:prstGeom>
            <a:noFill/>
            <a:ln w="126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100" name="Line 98">
              <a:extLst>
                <a:ext uri="{FF2B5EF4-FFF2-40B4-BE49-F238E27FC236}">
                  <a16:creationId xmlns:a16="http://schemas.microsoft.com/office/drawing/2014/main" id="{E6421641-E5F8-A0F7-B0AE-41922F9FA49D}"/>
                </a:ext>
              </a:extLst>
            </p:cNvPr>
            <p:cNvSpPr>
              <a:spLocks noChangeShapeType="1"/>
            </p:cNvSpPr>
            <p:nvPr/>
          </p:nvSpPr>
          <p:spPr bwMode="auto">
            <a:xfrm rot="21492815" flipH="1" flipV="1">
              <a:off x="974" y="2145"/>
              <a:ext cx="148" cy="47"/>
            </a:xfrm>
            <a:prstGeom prst="line">
              <a:avLst/>
            </a:prstGeom>
            <a:noFill/>
            <a:ln w="126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101" name="Line 99">
              <a:extLst>
                <a:ext uri="{FF2B5EF4-FFF2-40B4-BE49-F238E27FC236}">
                  <a16:creationId xmlns:a16="http://schemas.microsoft.com/office/drawing/2014/main" id="{FF20E27B-A9C9-D7F6-2196-79BD5B3CB016}"/>
                </a:ext>
              </a:extLst>
            </p:cNvPr>
            <p:cNvSpPr>
              <a:spLocks noChangeShapeType="1"/>
            </p:cNvSpPr>
            <p:nvPr/>
          </p:nvSpPr>
          <p:spPr bwMode="auto">
            <a:xfrm rot="21492815">
              <a:off x="888" y="2160"/>
              <a:ext cx="143" cy="50"/>
            </a:xfrm>
            <a:prstGeom prst="line">
              <a:avLst/>
            </a:prstGeom>
            <a:noFill/>
            <a:ln w="126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102" name="Line 100">
              <a:extLst>
                <a:ext uri="{FF2B5EF4-FFF2-40B4-BE49-F238E27FC236}">
                  <a16:creationId xmlns:a16="http://schemas.microsoft.com/office/drawing/2014/main" id="{974724C4-B9AD-7CD7-C157-46E119CB2A4F}"/>
                </a:ext>
              </a:extLst>
            </p:cNvPr>
            <p:cNvSpPr>
              <a:spLocks noChangeShapeType="1"/>
            </p:cNvSpPr>
            <p:nvPr/>
          </p:nvSpPr>
          <p:spPr bwMode="auto">
            <a:xfrm rot="21492815">
              <a:off x="889" y="2175"/>
              <a:ext cx="148" cy="47"/>
            </a:xfrm>
            <a:prstGeom prst="line">
              <a:avLst/>
            </a:prstGeom>
            <a:noFill/>
            <a:ln w="126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103" name="Freeform 101">
              <a:extLst>
                <a:ext uri="{FF2B5EF4-FFF2-40B4-BE49-F238E27FC236}">
                  <a16:creationId xmlns:a16="http://schemas.microsoft.com/office/drawing/2014/main" id="{FC1E79DE-88B8-2DBD-C73E-CC62E5FC5088}"/>
                </a:ext>
              </a:extLst>
            </p:cNvPr>
            <p:cNvSpPr>
              <a:spLocks/>
            </p:cNvSpPr>
            <p:nvPr/>
          </p:nvSpPr>
          <p:spPr bwMode="auto">
            <a:xfrm rot="21492815">
              <a:off x="920" y="2193"/>
              <a:ext cx="155" cy="149"/>
            </a:xfrm>
            <a:custGeom>
              <a:avLst/>
              <a:gdLst>
                <a:gd name="T0" fmla="*/ 0 w 173"/>
                <a:gd name="T1" fmla="*/ 0 h 237"/>
                <a:gd name="T2" fmla="*/ 0 w 173"/>
                <a:gd name="T3" fmla="*/ 1 h 237"/>
                <a:gd name="T4" fmla="*/ 4 w 173"/>
                <a:gd name="T5" fmla="*/ 1 h 237"/>
                <a:gd name="T6" fmla="*/ 4 w 173"/>
                <a:gd name="T7" fmla="*/ 1 h 237"/>
                <a:gd name="T8" fmla="*/ 0 w 173"/>
                <a:gd name="T9" fmla="*/ 0 h 237"/>
                <a:gd name="T10" fmla="*/ 0 60000 65536"/>
                <a:gd name="T11" fmla="*/ 0 60000 65536"/>
                <a:gd name="T12" fmla="*/ 0 60000 65536"/>
                <a:gd name="T13" fmla="*/ 0 60000 65536"/>
                <a:gd name="T14" fmla="*/ 0 60000 65536"/>
                <a:gd name="T15" fmla="*/ 0 w 173"/>
                <a:gd name="T16" fmla="*/ 0 h 237"/>
                <a:gd name="T17" fmla="*/ 173 w 173"/>
                <a:gd name="T18" fmla="*/ 237 h 237"/>
              </a:gdLst>
              <a:ahLst/>
              <a:cxnLst>
                <a:cxn ang="T10">
                  <a:pos x="T0" y="T1"/>
                </a:cxn>
                <a:cxn ang="T11">
                  <a:pos x="T2" y="T3"/>
                </a:cxn>
                <a:cxn ang="T12">
                  <a:pos x="T4" y="T5"/>
                </a:cxn>
                <a:cxn ang="T13">
                  <a:pos x="T6" y="T7"/>
                </a:cxn>
                <a:cxn ang="T14">
                  <a:pos x="T8" y="T9"/>
                </a:cxn>
              </a:cxnLst>
              <a:rect l="T15" t="T16" r="T17" b="T18"/>
              <a:pathLst>
                <a:path w="173" h="237">
                  <a:moveTo>
                    <a:pt x="0" y="0"/>
                  </a:moveTo>
                  <a:lnTo>
                    <a:pt x="0" y="134"/>
                  </a:lnTo>
                  <a:lnTo>
                    <a:pt x="172" y="236"/>
                  </a:lnTo>
                  <a:lnTo>
                    <a:pt x="172" y="96"/>
                  </a:lnTo>
                  <a:lnTo>
                    <a:pt x="0" y="0"/>
                  </a:lnTo>
                </a:path>
              </a:pathLst>
            </a:custGeom>
            <a:noFill/>
            <a:ln w="12699"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ko-KR" altLang="en-US"/>
            </a:p>
          </p:txBody>
        </p:sp>
        <p:sp>
          <p:nvSpPr>
            <p:cNvPr id="104" name="Freeform 102">
              <a:extLst>
                <a:ext uri="{FF2B5EF4-FFF2-40B4-BE49-F238E27FC236}">
                  <a16:creationId xmlns:a16="http://schemas.microsoft.com/office/drawing/2014/main" id="{38C89D59-795D-E5D9-B0C0-518993C8CE87}"/>
                </a:ext>
              </a:extLst>
            </p:cNvPr>
            <p:cNvSpPr>
              <a:spLocks/>
            </p:cNvSpPr>
            <p:nvPr/>
          </p:nvSpPr>
          <p:spPr bwMode="auto">
            <a:xfrm rot="21492815">
              <a:off x="927" y="2247"/>
              <a:ext cx="807" cy="332"/>
            </a:xfrm>
            <a:custGeom>
              <a:avLst/>
              <a:gdLst>
                <a:gd name="T0" fmla="*/ 19 w 901"/>
                <a:gd name="T1" fmla="*/ 1 h 530"/>
                <a:gd name="T2" fmla="*/ 17 w 901"/>
                <a:gd name="T3" fmla="*/ 1 h 530"/>
                <a:gd name="T4" fmla="*/ 12 w 901"/>
                <a:gd name="T5" fmla="*/ 1 h 530"/>
                <a:gd name="T6" fmla="*/ 12 w 901"/>
                <a:gd name="T7" fmla="*/ 1 h 530"/>
                <a:gd name="T8" fmla="*/ 11 w 901"/>
                <a:gd name="T9" fmla="*/ 1 h 530"/>
                <a:gd name="T10" fmla="*/ 11 w 901"/>
                <a:gd name="T11" fmla="*/ 1 h 530"/>
                <a:gd name="T12" fmla="*/ 10 w 901"/>
                <a:gd name="T13" fmla="*/ 1 h 530"/>
                <a:gd name="T14" fmla="*/ 4 w 901"/>
                <a:gd name="T15" fmla="*/ 1 h 530"/>
                <a:gd name="T16" fmla="*/ 4 w 901"/>
                <a:gd name="T17" fmla="*/ 1 h 530"/>
                <a:gd name="T18" fmla="*/ 4 w 901"/>
                <a:gd name="T19" fmla="*/ 1 h 530"/>
                <a:gd name="T20" fmla="*/ 0 w 901"/>
                <a:gd name="T21" fmla="*/ 1 h 530"/>
                <a:gd name="T22" fmla="*/ 0 w 901"/>
                <a:gd name="T23" fmla="*/ 0 h 530"/>
                <a:gd name="T24" fmla="*/ 19 w 901"/>
                <a:gd name="T25" fmla="*/ 1 h 530"/>
                <a:gd name="T26" fmla="*/ 19 w 901"/>
                <a:gd name="T27" fmla="*/ 1 h 5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01"/>
                <a:gd name="T43" fmla="*/ 0 h 530"/>
                <a:gd name="T44" fmla="*/ 901 w 901"/>
                <a:gd name="T45" fmla="*/ 530 h 53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01" h="530">
                  <a:moveTo>
                    <a:pt x="888" y="523"/>
                  </a:moveTo>
                  <a:lnTo>
                    <a:pt x="830" y="529"/>
                  </a:lnTo>
                  <a:lnTo>
                    <a:pt x="556" y="376"/>
                  </a:lnTo>
                  <a:lnTo>
                    <a:pt x="556" y="364"/>
                  </a:lnTo>
                  <a:lnTo>
                    <a:pt x="530" y="344"/>
                  </a:lnTo>
                  <a:lnTo>
                    <a:pt x="492" y="370"/>
                  </a:lnTo>
                  <a:lnTo>
                    <a:pt x="473" y="364"/>
                  </a:lnTo>
                  <a:lnTo>
                    <a:pt x="230" y="229"/>
                  </a:lnTo>
                  <a:lnTo>
                    <a:pt x="223" y="198"/>
                  </a:lnTo>
                  <a:lnTo>
                    <a:pt x="223" y="172"/>
                  </a:lnTo>
                  <a:lnTo>
                    <a:pt x="0" y="44"/>
                  </a:lnTo>
                  <a:lnTo>
                    <a:pt x="0" y="0"/>
                  </a:lnTo>
                  <a:lnTo>
                    <a:pt x="900" y="510"/>
                  </a:lnTo>
                  <a:lnTo>
                    <a:pt x="888" y="523"/>
                  </a:lnTo>
                </a:path>
              </a:pathLst>
            </a:custGeom>
            <a:noFill/>
            <a:ln w="12699"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ko-KR" altLang="en-US"/>
            </a:p>
          </p:txBody>
        </p:sp>
        <p:sp>
          <p:nvSpPr>
            <p:cNvPr id="105" name="Line 103">
              <a:extLst>
                <a:ext uri="{FF2B5EF4-FFF2-40B4-BE49-F238E27FC236}">
                  <a16:creationId xmlns:a16="http://schemas.microsoft.com/office/drawing/2014/main" id="{3EC2FCCC-52A2-D65B-076F-3FE6C3AC7D57}"/>
                </a:ext>
              </a:extLst>
            </p:cNvPr>
            <p:cNvSpPr>
              <a:spLocks noChangeShapeType="1"/>
            </p:cNvSpPr>
            <p:nvPr/>
          </p:nvSpPr>
          <p:spPr bwMode="auto">
            <a:xfrm rot="21492815">
              <a:off x="923" y="2218"/>
              <a:ext cx="497" cy="175"/>
            </a:xfrm>
            <a:prstGeom prst="line">
              <a:avLst/>
            </a:prstGeom>
            <a:noFill/>
            <a:ln w="126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106" name="Line 104">
              <a:extLst>
                <a:ext uri="{FF2B5EF4-FFF2-40B4-BE49-F238E27FC236}">
                  <a16:creationId xmlns:a16="http://schemas.microsoft.com/office/drawing/2014/main" id="{8CC9507D-CEFA-0652-094A-00D88EC43AB7}"/>
                </a:ext>
              </a:extLst>
            </p:cNvPr>
            <p:cNvSpPr>
              <a:spLocks noChangeShapeType="1"/>
            </p:cNvSpPr>
            <p:nvPr/>
          </p:nvSpPr>
          <p:spPr bwMode="auto">
            <a:xfrm rot="21492815">
              <a:off x="953" y="2243"/>
              <a:ext cx="468" cy="170"/>
            </a:xfrm>
            <a:prstGeom prst="line">
              <a:avLst/>
            </a:prstGeom>
            <a:noFill/>
            <a:ln w="126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107" name="Line 105">
              <a:extLst>
                <a:ext uri="{FF2B5EF4-FFF2-40B4-BE49-F238E27FC236}">
                  <a16:creationId xmlns:a16="http://schemas.microsoft.com/office/drawing/2014/main" id="{72ED5291-4FF6-006F-40E5-AA4ABBB8FE9C}"/>
                </a:ext>
              </a:extLst>
            </p:cNvPr>
            <p:cNvSpPr>
              <a:spLocks noChangeShapeType="1"/>
            </p:cNvSpPr>
            <p:nvPr/>
          </p:nvSpPr>
          <p:spPr bwMode="auto">
            <a:xfrm rot="21492815">
              <a:off x="936" y="2207"/>
              <a:ext cx="0" cy="61"/>
            </a:xfrm>
            <a:prstGeom prst="line">
              <a:avLst/>
            </a:prstGeom>
            <a:noFill/>
            <a:ln w="126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108" name="Line 106">
              <a:extLst>
                <a:ext uri="{FF2B5EF4-FFF2-40B4-BE49-F238E27FC236}">
                  <a16:creationId xmlns:a16="http://schemas.microsoft.com/office/drawing/2014/main" id="{92C25346-7499-75F5-E504-D897846C5FBE}"/>
                </a:ext>
              </a:extLst>
            </p:cNvPr>
            <p:cNvSpPr>
              <a:spLocks noChangeShapeType="1"/>
            </p:cNvSpPr>
            <p:nvPr/>
          </p:nvSpPr>
          <p:spPr bwMode="auto">
            <a:xfrm rot="21492815">
              <a:off x="971" y="2218"/>
              <a:ext cx="0" cy="60"/>
            </a:xfrm>
            <a:prstGeom prst="line">
              <a:avLst/>
            </a:prstGeom>
            <a:noFill/>
            <a:ln w="126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109" name="Line 107">
              <a:extLst>
                <a:ext uri="{FF2B5EF4-FFF2-40B4-BE49-F238E27FC236}">
                  <a16:creationId xmlns:a16="http://schemas.microsoft.com/office/drawing/2014/main" id="{EBBF3AFF-94F5-7ED1-D1D1-8C025D11B67B}"/>
                </a:ext>
              </a:extLst>
            </p:cNvPr>
            <p:cNvSpPr>
              <a:spLocks noChangeShapeType="1"/>
            </p:cNvSpPr>
            <p:nvPr/>
          </p:nvSpPr>
          <p:spPr bwMode="auto">
            <a:xfrm rot="21492815">
              <a:off x="1005" y="2230"/>
              <a:ext cx="0" cy="59"/>
            </a:xfrm>
            <a:prstGeom prst="line">
              <a:avLst/>
            </a:prstGeom>
            <a:noFill/>
            <a:ln w="126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110" name="Line 108">
              <a:extLst>
                <a:ext uri="{FF2B5EF4-FFF2-40B4-BE49-F238E27FC236}">
                  <a16:creationId xmlns:a16="http://schemas.microsoft.com/office/drawing/2014/main" id="{76C2A2EB-6103-71AC-C063-02A55D104E69}"/>
                </a:ext>
              </a:extLst>
            </p:cNvPr>
            <p:cNvSpPr>
              <a:spLocks noChangeShapeType="1"/>
            </p:cNvSpPr>
            <p:nvPr/>
          </p:nvSpPr>
          <p:spPr bwMode="auto">
            <a:xfrm rot="21492815">
              <a:off x="1040" y="2242"/>
              <a:ext cx="0" cy="63"/>
            </a:xfrm>
            <a:prstGeom prst="line">
              <a:avLst/>
            </a:prstGeom>
            <a:noFill/>
            <a:ln w="126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111" name="Line 109">
              <a:extLst>
                <a:ext uri="{FF2B5EF4-FFF2-40B4-BE49-F238E27FC236}">
                  <a16:creationId xmlns:a16="http://schemas.microsoft.com/office/drawing/2014/main" id="{CC59AAB3-5C3B-327A-CF26-40A29DFD3FD4}"/>
                </a:ext>
              </a:extLst>
            </p:cNvPr>
            <p:cNvSpPr>
              <a:spLocks noChangeShapeType="1"/>
            </p:cNvSpPr>
            <p:nvPr/>
          </p:nvSpPr>
          <p:spPr bwMode="auto">
            <a:xfrm rot="21492815">
              <a:off x="1068" y="2208"/>
              <a:ext cx="0" cy="108"/>
            </a:xfrm>
            <a:prstGeom prst="line">
              <a:avLst/>
            </a:prstGeom>
            <a:noFill/>
            <a:ln w="126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112" name="Freeform 110">
              <a:extLst>
                <a:ext uri="{FF2B5EF4-FFF2-40B4-BE49-F238E27FC236}">
                  <a16:creationId xmlns:a16="http://schemas.microsoft.com/office/drawing/2014/main" id="{D47EB8D5-595D-875B-5738-B42490257CC0}"/>
                </a:ext>
              </a:extLst>
            </p:cNvPr>
            <p:cNvSpPr>
              <a:spLocks/>
            </p:cNvSpPr>
            <p:nvPr/>
          </p:nvSpPr>
          <p:spPr bwMode="auto">
            <a:xfrm rot="21492815">
              <a:off x="980" y="2301"/>
              <a:ext cx="46" cy="49"/>
            </a:xfrm>
            <a:custGeom>
              <a:avLst/>
              <a:gdLst>
                <a:gd name="T0" fmla="*/ 0 w 52"/>
                <a:gd name="T1" fmla="*/ 1 h 78"/>
                <a:gd name="T2" fmla="*/ 4 w 52"/>
                <a:gd name="T3" fmla="*/ 1 h 78"/>
                <a:gd name="T4" fmla="*/ 4 w 52"/>
                <a:gd name="T5" fmla="*/ 0 h 78"/>
                <a:gd name="T6" fmla="*/ 4 w 52"/>
                <a:gd name="T7" fmla="*/ 1 h 78"/>
                <a:gd name="T8" fmla="*/ 4 w 52"/>
                <a:gd name="T9" fmla="*/ 1 h 78"/>
                <a:gd name="T10" fmla="*/ 4 w 52"/>
                <a:gd name="T11" fmla="*/ 1 h 78"/>
                <a:gd name="T12" fmla="*/ 4 w 52"/>
                <a:gd name="T13" fmla="*/ 1 h 78"/>
                <a:gd name="T14" fmla="*/ 4 w 52"/>
                <a:gd name="T15" fmla="*/ 1 h 78"/>
                <a:gd name="T16" fmla="*/ 0 w 52"/>
                <a:gd name="T17" fmla="*/ 1 h 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2"/>
                <a:gd name="T28" fmla="*/ 0 h 78"/>
                <a:gd name="T29" fmla="*/ 52 w 52"/>
                <a:gd name="T30" fmla="*/ 78 h 7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2" h="78">
                  <a:moveTo>
                    <a:pt x="0" y="39"/>
                  </a:moveTo>
                  <a:lnTo>
                    <a:pt x="6" y="13"/>
                  </a:lnTo>
                  <a:lnTo>
                    <a:pt x="25" y="0"/>
                  </a:lnTo>
                  <a:lnTo>
                    <a:pt x="45" y="13"/>
                  </a:lnTo>
                  <a:lnTo>
                    <a:pt x="51" y="39"/>
                  </a:lnTo>
                  <a:lnTo>
                    <a:pt x="45" y="64"/>
                  </a:lnTo>
                  <a:lnTo>
                    <a:pt x="25" y="77"/>
                  </a:lnTo>
                  <a:lnTo>
                    <a:pt x="6" y="64"/>
                  </a:lnTo>
                  <a:lnTo>
                    <a:pt x="0" y="39"/>
                  </a:lnTo>
                </a:path>
              </a:pathLst>
            </a:custGeom>
            <a:noFill/>
            <a:ln w="12699"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ko-KR" altLang="en-US"/>
            </a:p>
          </p:txBody>
        </p:sp>
        <p:sp>
          <p:nvSpPr>
            <p:cNvPr id="113" name="Freeform 111">
              <a:extLst>
                <a:ext uri="{FF2B5EF4-FFF2-40B4-BE49-F238E27FC236}">
                  <a16:creationId xmlns:a16="http://schemas.microsoft.com/office/drawing/2014/main" id="{63FD602A-EA99-367C-E3A8-1D6863222ABC}"/>
                </a:ext>
              </a:extLst>
            </p:cNvPr>
            <p:cNvSpPr>
              <a:spLocks/>
            </p:cNvSpPr>
            <p:nvPr/>
          </p:nvSpPr>
          <p:spPr bwMode="auto">
            <a:xfrm rot="21492815">
              <a:off x="1044" y="2328"/>
              <a:ext cx="47" cy="49"/>
            </a:xfrm>
            <a:custGeom>
              <a:avLst/>
              <a:gdLst>
                <a:gd name="T0" fmla="*/ 0 w 52"/>
                <a:gd name="T1" fmla="*/ 1 h 78"/>
                <a:gd name="T2" fmla="*/ 5 w 52"/>
                <a:gd name="T3" fmla="*/ 1 h 78"/>
                <a:gd name="T4" fmla="*/ 5 w 52"/>
                <a:gd name="T5" fmla="*/ 0 h 78"/>
                <a:gd name="T6" fmla="*/ 5 w 52"/>
                <a:gd name="T7" fmla="*/ 1 h 78"/>
                <a:gd name="T8" fmla="*/ 5 w 52"/>
                <a:gd name="T9" fmla="*/ 1 h 78"/>
                <a:gd name="T10" fmla="*/ 5 w 52"/>
                <a:gd name="T11" fmla="*/ 1 h 78"/>
                <a:gd name="T12" fmla="*/ 5 w 52"/>
                <a:gd name="T13" fmla="*/ 1 h 78"/>
                <a:gd name="T14" fmla="*/ 5 w 52"/>
                <a:gd name="T15" fmla="*/ 1 h 78"/>
                <a:gd name="T16" fmla="*/ 0 w 52"/>
                <a:gd name="T17" fmla="*/ 1 h 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2"/>
                <a:gd name="T28" fmla="*/ 0 h 78"/>
                <a:gd name="T29" fmla="*/ 52 w 52"/>
                <a:gd name="T30" fmla="*/ 78 h 7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2" h="78">
                  <a:moveTo>
                    <a:pt x="0" y="38"/>
                  </a:moveTo>
                  <a:lnTo>
                    <a:pt x="13" y="13"/>
                  </a:lnTo>
                  <a:lnTo>
                    <a:pt x="26" y="0"/>
                  </a:lnTo>
                  <a:lnTo>
                    <a:pt x="45" y="13"/>
                  </a:lnTo>
                  <a:lnTo>
                    <a:pt x="51" y="38"/>
                  </a:lnTo>
                  <a:lnTo>
                    <a:pt x="45" y="64"/>
                  </a:lnTo>
                  <a:lnTo>
                    <a:pt x="26" y="77"/>
                  </a:lnTo>
                  <a:lnTo>
                    <a:pt x="13" y="64"/>
                  </a:lnTo>
                  <a:lnTo>
                    <a:pt x="0" y="38"/>
                  </a:lnTo>
                </a:path>
              </a:pathLst>
            </a:custGeom>
            <a:noFill/>
            <a:ln w="12699"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ko-KR" altLang="en-US"/>
            </a:p>
          </p:txBody>
        </p:sp>
        <p:sp>
          <p:nvSpPr>
            <p:cNvPr id="114" name="Freeform 112">
              <a:extLst>
                <a:ext uri="{FF2B5EF4-FFF2-40B4-BE49-F238E27FC236}">
                  <a16:creationId xmlns:a16="http://schemas.microsoft.com/office/drawing/2014/main" id="{C73AFA48-1813-DA65-DA23-14D8E3235399}"/>
                </a:ext>
              </a:extLst>
            </p:cNvPr>
            <p:cNvSpPr>
              <a:spLocks/>
            </p:cNvSpPr>
            <p:nvPr/>
          </p:nvSpPr>
          <p:spPr bwMode="auto">
            <a:xfrm rot="21492815">
              <a:off x="1439" y="2455"/>
              <a:ext cx="53" cy="61"/>
            </a:xfrm>
            <a:custGeom>
              <a:avLst/>
              <a:gdLst>
                <a:gd name="T0" fmla="*/ 0 w 59"/>
                <a:gd name="T1" fmla="*/ 1 h 97"/>
                <a:gd name="T2" fmla="*/ 4 w 59"/>
                <a:gd name="T3" fmla="*/ 1 h 97"/>
                <a:gd name="T4" fmla="*/ 4 w 59"/>
                <a:gd name="T5" fmla="*/ 0 h 97"/>
                <a:gd name="T6" fmla="*/ 4 w 59"/>
                <a:gd name="T7" fmla="*/ 1 h 97"/>
                <a:gd name="T8" fmla="*/ 4 w 59"/>
                <a:gd name="T9" fmla="*/ 1 h 97"/>
                <a:gd name="T10" fmla="*/ 4 w 59"/>
                <a:gd name="T11" fmla="*/ 1 h 97"/>
                <a:gd name="T12" fmla="*/ 4 w 59"/>
                <a:gd name="T13" fmla="*/ 1 h 97"/>
                <a:gd name="T14" fmla="*/ 4 w 59"/>
                <a:gd name="T15" fmla="*/ 1 h 97"/>
                <a:gd name="T16" fmla="*/ 0 w 59"/>
                <a:gd name="T17" fmla="*/ 1 h 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
                <a:gd name="T28" fmla="*/ 0 h 97"/>
                <a:gd name="T29" fmla="*/ 59 w 59"/>
                <a:gd name="T30" fmla="*/ 97 h 9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 h="97">
                  <a:moveTo>
                    <a:pt x="0" y="51"/>
                  </a:moveTo>
                  <a:lnTo>
                    <a:pt x="7" y="13"/>
                  </a:lnTo>
                  <a:lnTo>
                    <a:pt x="26" y="0"/>
                  </a:lnTo>
                  <a:lnTo>
                    <a:pt x="51" y="13"/>
                  </a:lnTo>
                  <a:lnTo>
                    <a:pt x="58" y="51"/>
                  </a:lnTo>
                  <a:lnTo>
                    <a:pt x="51" y="83"/>
                  </a:lnTo>
                  <a:lnTo>
                    <a:pt x="26" y="96"/>
                  </a:lnTo>
                  <a:lnTo>
                    <a:pt x="7" y="83"/>
                  </a:lnTo>
                  <a:lnTo>
                    <a:pt x="0" y="51"/>
                  </a:lnTo>
                </a:path>
              </a:pathLst>
            </a:custGeom>
            <a:noFill/>
            <a:ln w="12699"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ko-KR" altLang="en-US"/>
            </a:p>
          </p:txBody>
        </p:sp>
        <p:sp>
          <p:nvSpPr>
            <p:cNvPr id="115" name="Freeform 113">
              <a:extLst>
                <a:ext uri="{FF2B5EF4-FFF2-40B4-BE49-F238E27FC236}">
                  <a16:creationId xmlns:a16="http://schemas.microsoft.com/office/drawing/2014/main" id="{4F9A4F5B-CD69-CC0E-DDA2-4078532D792C}"/>
                </a:ext>
              </a:extLst>
            </p:cNvPr>
            <p:cNvSpPr>
              <a:spLocks/>
            </p:cNvSpPr>
            <p:nvPr/>
          </p:nvSpPr>
          <p:spPr bwMode="auto">
            <a:xfrm rot="21492815">
              <a:off x="1537" y="2490"/>
              <a:ext cx="47" cy="60"/>
            </a:xfrm>
            <a:custGeom>
              <a:avLst/>
              <a:gdLst>
                <a:gd name="T0" fmla="*/ 0 w 52"/>
                <a:gd name="T1" fmla="*/ 1 h 97"/>
                <a:gd name="T2" fmla="*/ 5 w 52"/>
                <a:gd name="T3" fmla="*/ 1 h 97"/>
                <a:gd name="T4" fmla="*/ 5 w 52"/>
                <a:gd name="T5" fmla="*/ 0 h 97"/>
                <a:gd name="T6" fmla="*/ 5 w 52"/>
                <a:gd name="T7" fmla="*/ 1 h 97"/>
                <a:gd name="T8" fmla="*/ 5 w 52"/>
                <a:gd name="T9" fmla="*/ 1 h 97"/>
                <a:gd name="T10" fmla="*/ 5 w 52"/>
                <a:gd name="T11" fmla="*/ 1 h 97"/>
                <a:gd name="T12" fmla="*/ 5 w 52"/>
                <a:gd name="T13" fmla="*/ 1 h 97"/>
                <a:gd name="T14" fmla="*/ 5 w 52"/>
                <a:gd name="T15" fmla="*/ 1 h 97"/>
                <a:gd name="T16" fmla="*/ 0 w 52"/>
                <a:gd name="T17" fmla="*/ 1 h 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2"/>
                <a:gd name="T28" fmla="*/ 0 h 97"/>
                <a:gd name="T29" fmla="*/ 52 w 52"/>
                <a:gd name="T30" fmla="*/ 97 h 9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2" h="97">
                  <a:moveTo>
                    <a:pt x="0" y="51"/>
                  </a:moveTo>
                  <a:lnTo>
                    <a:pt x="6" y="20"/>
                  </a:lnTo>
                  <a:lnTo>
                    <a:pt x="25" y="0"/>
                  </a:lnTo>
                  <a:lnTo>
                    <a:pt x="45" y="20"/>
                  </a:lnTo>
                  <a:lnTo>
                    <a:pt x="51" y="51"/>
                  </a:lnTo>
                  <a:lnTo>
                    <a:pt x="45" y="83"/>
                  </a:lnTo>
                  <a:lnTo>
                    <a:pt x="25" y="96"/>
                  </a:lnTo>
                  <a:lnTo>
                    <a:pt x="6" y="83"/>
                  </a:lnTo>
                  <a:lnTo>
                    <a:pt x="0" y="51"/>
                  </a:lnTo>
                </a:path>
              </a:pathLst>
            </a:custGeom>
            <a:noFill/>
            <a:ln w="12699"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ko-KR" altLang="en-US"/>
            </a:p>
          </p:txBody>
        </p:sp>
        <p:sp>
          <p:nvSpPr>
            <p:cNvPr id="116" name="Freeform 114">
              <a:extLst>
                <a:ext uri="{FF2B5EF4-FFF2-40B4-BE49-F238E27FC236}">
                  <a16:creationId xmlns:a16="http://schemas.microsoft.com/office/drawing/2014/main" id="{116B7687-F95D-46F6-7165-0F983E7E3FEB}"/>
                </a:ext>
              </a:extLst>
            </p:cNvPr>
            <p:cNvSpPr>
              <a:spLocks/>
            </p:cNvSpPr>
            <p:nvPr/>
          </p:nvSpPr>
          <p:spPr bwMode="auto">
            <a:xfrm rot="21492815">
              <a:off x="1631" y="2527"/>
              <a:ext cx="52" cy="61"/>
            </a:xfrm>
            <a:custGeom>
              <a:avLst/>
              <a:gdLst>
                <a:gd name="T0" fmla="*/ 0 w 59"/>
                <a:gd name="T1" fmla="*/ 1 h 97"/>
                <a:gd name="T2" fmla="*/ 4 w 59"/>
                <a:gd name="T3" fmla="*/ 1 h 97"/>
                <a:gd name="T4" fmla="*/ 4 w 59"/>
                <a:gd name="T5" fmla="*/ 0 h 97"/>
                <a:gd name="T6" fmla="*/ 4 w 59"/>
                <a:gd name="T7" fmla="*/ 1 h 97"/>
                <a:gd name="T8" fmla="*/ 4 w 59"/>
                <a:gd name="T9" fmla="*/ 1 h 97"/>
                <a:gd name="T10" fmla="*/ 4 w 59"/>
                <a:gd name="T11" fmla="*/ 1 h 97"/>
                <a:gd name="T12" fmla="*/ 4 w 59"/>
                <a:gd name="T13" fmla="*/ 1 h 97"/>
                <a:gd name="T14" fmla="*/ 4 w 59"/>
                <a:gd name="T15" fmla="*/ 1 h 97"/>
                <a:gd name="T16" fmla="*/ 0 w 59"/>
                <a:gd name="T17" fmla="*/ 1 h 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
                <a:gd name="T28" fmla="*/ 0 h 97"/>
                <a:gd name="T29" fmla="*/ 59 w 59"/>
                <a:gd name="T30" fmla="*/ 97 h 9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 h="97">
                  <a:moveTo>
                    <a:pt x="0" y="51"/>
                  </a:moveTo>
                  <a:lnTo>
                    <a:pt x="6" y="19"/>
                  </a:lnTo>
                  <a:lnTo>
                    <a:pt x="26" y="0"/>
                  </a:lnTo>
                  <a:lnTo>
                    <a:pt x="45" y="19"/>
                  </a:lnTo>
                  <a:lnTo>
                    <a:pt x="58" y="51"/>
                  </a:lnTo>
                  <a:lnTo>
                    <a:pt x="45" y="83"/>
                  </a:lnTo>
                  <a:lnTo>
                    <a:pt x="26" y="96"/>
                  </a:lnTo>
                  <a:lnTo>
                    <a:pt x="6" y="83"/>
                  </a:lnTo>
                  <a:lnTo>
                    <a:pt x="0" y="51"/>
                  </a:lnTo>
                </a:path>
              </a:pathLst>
            </a:custGeom>
            <a:noFill/>
            <a:ln w="12699"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ko-KR" altLang="en-US"/>
            </a:p>
          </p:txBody>
        </p:sp>
        <p:sp>
          <p:nvSpPr>
            <p:cNvPr id="117" name="Freeform 115">
              <a:extLst>
                <a:ext uri="{FF2B5EF4-FFF2-40B4-BE49-F238E27FC236}">
                  <a16:creationId xmlns:a16="http://schemas.microsoft.com/office/drawing/2014/main" id="{F371E185-712F-0E59-8C59-9A656E166F1F}"/>
                </a:ext>
              </a:extLst>
            </p:cNvPr>
            <p:cNvSpPr>
              <a:spLocks/>
            </p:cNvSpPr>
            <p:nvPr/>
          </p:nvSpPr>
          <p:spPr bwMode="auto">
            <a:xfrm rot="21492815">
              <a:off x="921" y="2275"/>
              <a:ext cx="41" cy="48"/>
            </a:xfrm>
            <a:custGeom>
              <a:avLst/>
              <a:gdLst>
                <a:gd name="T0" fmla="*/ 0 w 46"/>
                <a:gd name="T1" fmla="*/ 1 h 77"/>
                <a:gd name="T2" fmla="*/ 4 w 46"/>
                <a:gd name="T3" fmla="*/ 1 h 77"/>
                <a:gd name="T4" fmla="*/ 4 w 46"/>
                <a:gd name="T5" fmla="*/ 0 h 77"/>
                <a:gd name="T6" fmla="*/ 4 w 46"/>
                <a:gd name="T7" fmla="*/ 1 h 77"/>
                <a:gd name="T8" fmla="*/ 4 w 46"/>
                <a:gd name="T9" fmla="*/ 1 h 77"/>
                <a:gd name="T10" fmla="*/ 4 w 46"/>
                <a:gd name="T11" fmla="*/ 1 h 77"/>
                <a:gd name="T12" fmla="*/ 4 w 46"/>
                <a:gd name="T13" fmla="*/ 1 h 77"/>
                <a:gd name="T14" fmla="*/ 4 w 46"/>
                <a:gd name="T15" fmla="*/ 1 h 77"/>
                <a:gd name="T16" fmla="*/ 0 w 46"/>
                <a:gd name="T17" fmla="*/ 1 h 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
                <a:gd name="T28" fmla="*/ 0 h 77"/>
                <a:gd name="T29" fmla="*/ 46 w 46"/>
                <a:gd name="T30" fmla="*/ 77 h 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 h="77">
                  <a:moveTo>
                    <a:pt x="0" y="38"/>
                  </a:moveTo>
                  <a:lnTo>
                    <a:pt x="6" y="12"/>
                  </a:lnTo>
                  <a:lnTo>
                    <a:pt x="19" y="0"/>
                  </a:lnTo>
                  <a:lnTo>
                    <a:pt x="38" y="12"/>
                  </a:lnTo>
                  <a:lnTo>
                    <a:pt x="45" y="38"/>
                  </a:lnTo>
                  <a:lnTo>
                    <a:pt x="38" y="63"/>
                  </a:lnTo>
                  <a:lnTo>
                    <a:pt x="19" y="76"/>
                  </a:lnTo>
                  <a:lnTo>
                    <a:pt x="6" y="63"/>
                  </a:lnTo>
                  <a:lnTo>
                    <a:pt x="0" y="38"/>
                  </a:lnTo>
                </a:path>
              </a:pathLst>
            </a:custGeom>
            <a:noFill/>
            <a:ln w="12699"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ko-KR" altLang="en-US"/>
            </a:p>
          </p:txBody>
        </p:sp>
        <p:sp>
          <p:nvSpPr>
            <p:cNvPr id="118" name="Oval 117">
              <a:extLst>
                <a:ext uri="{FF2B5EF4-FFF2-40B4-BE49-F238E27FC236}">
                  <a16:creationId xmlns:a16="http://schemas.microsoft.com/office/drawing/2014/main" id="{70104D4F-4BB3-142F-0640-C11869A5CC16}"/>
                </a:ext>
              </a:extLst>
            </p:cNvPr>
            <p:cNvSpPr>
              <a:spLocks noChangeArrowheads="1"/>
            </p:cNvSpPr>
            <p:nvPr/>
          </p:nvSpPr>
          <p:spPr bwMode="auto">
            <a:xfrm rot="21492815">
              <a:off x="1613" y="2333"/>
              <a:ext cx="68" cy="12"/>
            </a:xfrm>
            <a:prstGeom prst="ellipse">
              <a:avLst/>
            </a:prstGeom>
            <a:noFill/>
            <a:ln w="12699">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ko-KR" altLang="en-US"/>
            </a:p>
          </p:txBody>
        </p:sp>
        <p:sp>
          <p:nvSpPr>
            <p:cNvPr id="119" name="Freeform 117">
              <a:extLst>
                <a:ext uri="{FF2B5EF4-FFF2-40B4-BE49-F238E27FC236}">
                  <a16:creationId xmlns:a16="http://schemas.microsoft.com/office/drawing/2014/main" id="{5A9F022E-A077-ACAB-C7FB-63DA0B0E443A}"/>
                </a:ext>
              </a:extLst>
            </p:cNvPr>
            <p:cNvSpPr>
              <a:spLocks/>
            </p:cNvSpPr>
            <p:nvPr/>
          </p:nvSpPr>
          <p:spPr bwMode="auto">
            <a:xfrm rot="21492815">
              <a:off x="1593" y="2340"/>
              <a:ext cx="109" cy="20"/>
            </a:xfrm>
            <a:custGeom>
              <a:avLst/>
              <a:gdLst>
                <a:gd name="T0" fmla="*/ 4 w 122"/>
                <a:gd name="T1" fmla="*/ 0 h 33"/>
                <a:gd name="T2" fmla="*/ 0 w 122"/>
                <a:gd name="T3" fmla="*/ 1 h 33"/>
                <a:gd name="T4" fmla="*/ 4 w 122"/>
                <a:gd name="T5" fmla="*/ 1 h 33"/>
                <a:gd name="T6" fmla="*/ 4 w 122"/>
                <a:gd name="T7" fmla="*/ 1 h 33"/>
                <a:gd name="T8" fmla="*/ 4 w 122"/>
                <a:gd name="T9" fmla="*/ 0 h 33"/>
                <a:gd name="T10" fmla="*/ 0 60000 65536"/>
                <a:gd name="T11" fmla="*/ 0 60000 65536"/>
                <a:gd name="T12" fmla="*/ 0 60000 65536"/>
                <a:gd name="T13" fmla="*/ 0 60000 65536"/>
                <a:gd name="T14" fmla="*/ 0 60000 65536"/>
                <a:gd name="T15" fmla="*/ 0 w 122"/>
                <a:gd name="T16" fmla="*/ 0 h 33"/>
                <a:gd name="T17" fmla="*/ 122 w 122"/>
                <a:gd name="T18" fmla="*/ 33 h 33"/>
              </a:gdLst>
              <a:ahLst/>
              <a:cxnLst>
                <a:cxn ang="T10">
                  <a:pos x="T0" y="T1"/>
                </a:cxn>
                <a:cxn ang="T11">
                  <a:pos x="T2" y="T3"/>
                </a:cxn>
                <a:cxn ang="T12">
                  <a:pos x="T4" y="T5"/>
                </a:cxn>
                <a:cxn ang="T13">
                  <a:pos x="T6" y="T7"/>
                </a:cxn>
                <a:cxn ang="T14">
                  <a:pos x="T8" y="T9"/>
                </a:cxn>
              </a:cxnLst>
              <a:rect l="T15" t="T16" r="T17" b="T18"/>
              <a:pathLst>
                <a:path w="122" h="33">
                  <a:moveTo>
                    <a:pt x="19" y="0"/>
                  </a:moveTo>
                  <a:lnTo>
                    <a:pt x="0" y="7"/>
                  </a:lnTo>
                  <a:lnTo>
                    <a:pt x="64" y="32"/>
                  </a:lnTo>
                  <a:lnTo>
                    <a:pt x="121" y="7"/>
                  </a:lnTo>
                  <a:lnTo>
                    <a:pt x="115" y="0"/>
                  </a:lnTo>
                </a:path>
              </a:pathLst>
            </a:custGeom>
            <a:noFill/>
            <a:ln w="12699"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ko-KR" altLang="en-US"/>
            </a:p>
          </p:txBody>
        </p:sp>
        <p:sp>
          <p:nvSpPr>
            <p:cNvPr id="120" name="Oval 119">
              <a:extLst>
                <a:ext uri="{FF2B5EF4-FFF2-40B4-BE49-F238E27FC236}">
                  <a16:creationId xmlns:a16="http://schemas.microsoft.com/office/drawing/2014/main" id="{46D684D6-E132-5AC6-3082-1300C23EAA5D}"/>
                </a:ext>
              </a:extLst>
            </p:cNvPr>
            <p:cNvSpPr>
              <a:spLocks noChangeArrowheads="1"/>
            </p:cNvSpPr>
            <p:nvPr/>
          </p:nvSpPr>
          <p:spPr bwMode="auto">
            <a:xfrm rot="21492815">
              <a:off x="1614" y="2338"/>
              <a:ext cx="68" cy="12"/>
            </a:xfrm>
            <a:prstGeom prst="ellipse">
              <a:avLst/>
            </a:prstGeom>
            <a:noFill/>
            <a:ln w="12699">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ko-KR" altLang="en-US"/>
            </a:p>
          </p:txBody>
        </p:sp>
        <p:sp>
          <p:nvSpPr>
            <p:cNvPr id="121" name="Freeform 119">
              <a:extLst>
                <a:ext uri="{FF2B5EF4-FFF2-40B4-BE49-F238E27FC236}">
                  <a16:creationId xmlns:a16="http://schemas.microsoft.com/office/drawing/2014/main" id="{D912C340-9422-5DA6-388D-C6D411CFF7BA}"/>
                </a:ext>
              </a:extLst>
            </p:cNvPr>
            <p:cNvSpPr>
              <a:spLocks/>
            </p:cNvSpPr>
            <p:nvPr/>
          </p:nvSpPr>
          <p:spPr bwMode="auto">
            <a:xfrm rot="21492815">
              <a:off x="1593" y="2341"/>
              <a:ext cx="58" cy="20"/>
            </a:xfrm>
            <a:custGeom>
              <a:avLst/>
              <a:gdLst>
                <a:gd name="T0" fmla="*/ 4 w 65"/>
                <a:gd name="T1" fmla="*/ 0 h 33"/>
                <a:gd name="T2" fmla="*/ 0 w 65"/>
                <a:gd name="T3" fmla="*/ 1 h 33"/>
                <a:gd name="T4" fmla="*/ 4 w 65"/>
                <a:gd name="T5" fmla="*/ 1 h 33"/>
                <a:gd name="T6" fmla="*/ 0 60000 65536"/>
                <a:gd name="T7" fmla="*/ 0 60000 65536"/>
                <a:gd name="T8" fmla="*/ 0 60000 65536"/>
                <a:gd name="T9" fmla="*/ 0 w 65"/>
                <a:gd name="T10" fmla="*/ 0 h 33"/>
                <a:gd name="T11" fmla="*/ 65 w 65"/>
                <a:gd name="T12" fmla="*/ 33 h 33"/>
              </a:gdLst>
              <a:ahLst/>
              <a:cxnLst>
                <a:cxn ang="T6">
                  <a:pos x="T0" y="T1"/>
                </a:cxn>
                <a:cxn ang="T7">
                  <a:pos x="T2" y="T3"/>
                </a:cxn>
                <a:cxn ang="T8">
                  <a:pos x="T4" y="T5"/>
                </a:cxn>
              </a:cxnLst>
              <a:rect l="T9" t="T10" r="T11" b="T12"/>
              <a:pathLst>
                <a:path w="65" h="33">
                  <a:moveTo>
                    <a:pt x="19" y="0"/>
                  </a:moveTo>
                  <a:lnTo>
                    <a:pt x="0" y="7"/>
                  </a:lnTo>
                  <a:lnTo>
                    <a:pt x="64" y="32"/>
                  </a:lnTo>
                </a:path>
              </a:pathLst>
            </a:custGeom>
            <a:noFill/>
            <a:ln w="12699"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ko-KR" altLang="en-US"/>
            </a:p>
          </p:txBody>
        </p:sp>
        <p:sp>
          <p:nvSpPr>
            <p:cNvPr id="122" name="Freeform 120">
              <a:extLst>
                <a:ext uri="{FF2B5EF4-FFF2-40B4-BE49-F238E27FC236}">
                  <a16:creationId xmlns:a16="http://schemas.microsoft.com/office/drawing/2014/main" id="{D12B3694-5AD3-7011-E934-8DF7EDEA032D}"/>
                </a:ext>
              </a:extLst>
            </p:cNvPr>
            <p:cNvSpPr>
              <a:spLocks/>
            </p:cNvSpPr>
            <p:nvPr/>
          </p:nvSpPr>
          <p:spPr bwMode="auto">
            <a:xfrm rot="21492815">
              <a:off x="1593" y="2344"/>
              <a:ext cx="115" cy="20"/>
            </a:xfrm>
            <a:custGeom>
              <a:avLst/>
              <a:gdLst>
                <a:gd name="T0" fmla="*/ 0 w 129"/>
                <a:gd name="T1" fmla="*/ 0 h 33"/>
                <a:gd name="T2" fmla="*/ 0 w 129"/>
                <a:gd name="T3" fmla="*/ 1 h 33"/>
                <a:gd name="T4" fmla="*/ 4 w 129"/>
                <a:gd name="T5" fmla="*/ 1 h 33"/>
                <a:gd name="T6" fmla="*/ 4 w 129"/>
                <a:gd name="T7" fmla="*/ 1 h 33"/>
                <a:gd name="T8" fmla="*/ 4 w 129"/>
                <a:gd name="T9" fmla="*/ 0 h 33"/>
                <a:gd name="T10" fmla="*/ 0 60000 65536"/>
                <a:gd name="T11" fmla="*/ 0 60000 65536"/>
                <a:gd name="T12" fmla="*/ 0 60000 65536"/>
                <a:gd name="T13" fmla="*/ 0 60000 65536"/>
                <a:gd name="T14" fmla="*/ 0 60000 65536"/>
                <a:gd name="T15" fmla="*/ 0 w 129"/>
                <a:gd name="T16" fmla="*/ 0 h 33"/>
                <a:gd name="T17" fmla="*/ 129 w 129"/>
                <a:gd name="T18" fmla="*/ 33 h 33"/>
              </a:gdLst>
              <a:ahLst/>
              <a:cxnLst>
                <a:cxn ang="T10">
                  <a:pos x="T0" y="T1"/>
                </a:cxn>
                <a:cxn ang="T11">
                  <a:pos x="T2" y="T3"/>
                </a:cxn>
                <a:cxn ang="T12">
                  <a:pos x="T4" y="T5"/>
                </a:cxn>
                <a:cxn ang="T13">
                  <a:pos x="T6" y="T7"/>
                </a:cxn>
                <a:cxn ang="T14">
                  <a:pos x="T8" y="T9"/>
                </a:cxn>
              </a:cxnLst>
              <a:rect l="T15" t="T16" r="T17" b="T18"/>
              <a:pathLst>
                <a:path w="129" h="33">
                  <a:moveTo>
                    <a:pt x="0" y="0"/>
                  </a:moveTo>
                  <a:lnTo>
                    <a:pt x="0" y="6"/>
                  </a:lnTo>
                  <a:lnTo>
                    <a:pt x="64" y="32"/>
                  </a:lnTo>
                  <a:lnTo>
                    <a:pt x="128" y="6"/>
                  </a:lnTo>
                  <a:lnTo>
                    <a:pt x="121" y="0"/>
                  </a:lnTo>
                </a:path>
              </a:pathLst>
            </a:custGeom>
            <a:noFill/>
            <a:ln w="12699"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ko-KR" altLang="en-US"/>
            </a:p>
          </p:txBody>
        </p:sp>
        <p:sp>
          <p:nvSpPr>
            <p:cNvPr id="123" name="Oval 122">
              <a:extLst>
                <a:ext uri="{FF2B5EF4-FFF2-40B4-BE49-F238E27FC236}">
                  <a16:creationId xmlns:a16="http://schemas.microsoft.com/office/drawing/2014/main" id="{C32A58E6-29F9-FCB7-770F-1BF0BF2C75DD}"/>
                </a:ext>
              </a:extLst>
            </p:cNvPr>
            <p:cNvSpPr>
              <a:spLocks noChangeArrowheads="1"/>
            </p:cNvSpPr>
            <p:nvPr/>
          </p:nvSpPr>
          <p:spPr bwMode="auto">
            <a:xfrm rot="21492815">
              <a:off x="1613" y="2329"/>
              <a:ext cx="68" cy="16"/>
            </a:xfrm>
            <a:prstGeom prst="ellipse">
              <a:avLst/>
            </a:prstGeom>
            <a:noFill/>
            <a:ln w="12699">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ko-KR" altLang="en-US"/>
            </a:p>
          </p:txBody>
        </p:sp>
        <p:sp>
          <p:nvSpPr>
            <p:cNvPr id="124" name="Line 122">
              <a:extLst>
                <a:ext uri="{FF2B5EF4-FFF2-40B4-BE49-F238E27FC236}">
                  <a16:creationId xmlns:a16="http://schemas.microsoft.com/office/drawing/2014/main" id="{0EEE07CF-81A8-D8D1-7AE0-63DB1E0B1ABA}"/>
                </a:ext>
              </a:extLst>
            </p:cNvPr>
            <p:cNvSpPr>
              <a:spLocks noChangeShapeType="1"/>
            </p:cNvSpPr>
            <p:nvPr/>
          </p:nvSpPr>
          <p:spPr bwMode="auto">
            <a:xfrm rot="21492815" flipV="1">
              <a:off x="2596" y="2895"/>
              <a:ext cx="204" cy="57"/>
            </a:xfrm>
            <a:prstGeom prst="line">
              <a:avLst/>
            </a:prstGeom>
            <a:noFill/>
            <a:ln w="253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125" name="Line 123">
              <a:extLst>
                <a:ext uri="{FF2B5EF4-FFF2-40B4-BE49-F238E27FC236}">
                  <a16:creationId xmlns:a16="http://schemas.microsoft.com/office/drawing/2014/main" id="{DF00B74C-E9F5-9280-CE43-34B544D64825}"/>
                </a:ext>
              </a:extLst>
            </p:cNvPr>
            <p:cNvSpPr>
              <a:spLocks noChangeShapeType="1"/>
            </p:cNvSpPr>
            <p:nvPr/>
          </p:nvSpPr>
          <p:spPr bwMode="auto">
            <a:xfrm rot="21492815" flipV="1">
              <a:off x="2673" y="2928"/>
              <a:ext cx="192" cy="55"/>
            </a:xfrm>
            <a:prstGeom prst="line">
              <a:avLst/>
            </a:prstGeom>
            <a:noFill/>
            <a:ln w="253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126" name="Line 124">
              <a:extLst>
                <a:ext uri="{FF2B5EF4-FFF2-40B4-BE49-F238E27FC236}">
                  <a16:creationId xmlns:a16="http://schemas.microsoft.com/office/drawing/2014/main" id="{C4946FCC-0181-80C1-201F-668B3F9E006F}"/>
                </a:ext>
              </a:extLst>
            </p:cNvPr>
            <p:cNvSpPr>
              <a:spLocks noChangeShapeType="1"/>
            </p:cNvSpPr>
            <p:nvPr/>
          </p:nvSpPr>
          <p:spPr bwMode="auto">
            <a:xfrm flipH="1">
              <a:off x="4686" y="3808"/>
              <a:ext cx="190" cy="43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ko-KR" altLang="en-US"/>
            </a:p>
          </p:txBody>
        </p:sp>
        <p:sp>
          <p:nvSpPr>
            <p:cNvPr id="127" name="Line 125">
              <a:extLst>
                <a:ext uri="{FF2B5EF4-FFF2-40B4-BE49-F238E27FC236}">
                  <a16:creationId xmlns:a16="http://schemas.microsoft.com/office/drawing/2014/main" id="{D52D3490-1B40-4990-0C54-F72E1704986D}"/>
                </a:ext>
              </a:extLst>
            </p:cNvPr>
            <p:cNvSpPr>
              <a:spLocks noChangeShapeType="1"/>
            </p:cNvSpPr>
            <p:nvPr/>
          </p:nvSpPr>
          <p:spPr bwMode="auto">
            <a:xfrm flipH="1">
              <a:off x="4323" y="3701"/>
              <a:ext cx="231" cy="51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ko-KR" altLang="en-US"/>
            </a:p>
          </p:txBody>
        </p:sp>
        <p:sp>
          <p:nvSpPr>
            <p:cNvPr id="128" name="Line 126">
              <a:extLst>
                <a:ext uri="{FF2B5EF4-FFF2-40B4-BE49-F238E27FC236}">
                  <a16:creationId xmlns:a16="http://schemas.microsoft.com/office/drawing/2014/main" id="{A2585F92-4084-88B9-6E11-72ABCA4FBE33}"/>
                </a:ext>
              </a:extLst>
            </p:cNvPr>
            <p:cNvSpPr>
              <a:spLocks noChangeShapeType="1"/>
            </p:cNvSpPr>
            <p:nvPr/>
          </p:nvSpPr>
          <p:spPr bwMode="auto">
            <a:xfrm flipH="1">
              <a:off x="4629" y="3141"/>
              <a:ext cx="180" cy="416"/>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ko-KR" altLang="en-US"/>
            </a:p>
          </p:txBody>
        </p:sp>
        <p:grpSp>
          <p:nvGrpSpPr>
            <p:cNvPr id="129" name="Group 128">
              <a:extLst>
                <a:ext uri="{FF2B5EF4-FFF2-40B4-BE49-F238E27FC236}">
                  <a16:creationId xmlns:a16="http://schemas.microsoft.com/office/drawing/2014/main" id="{6B91D508-6055-CD5E-7FCD-76C059C99C6C}"/>
                </a:ext>
              </a:extLst>
            </p:cNvPr>
            <p:cNvGrpSpPr>
              <a:grpSpLocks/>
            </p:cNvGrpSpPr>
            <p:nvPr/>
          </p:nvGrpSpPr>
          <p:grpSpPr bwMode="auto">
            <a:xfrm>
              <a:off x="4096" y="3311"/>
              <a:ext cx="137" cy="398"/>
              <a:chOff x="3110" y="2795"/>
              <a:chExt cx="126" cy="747"/>
            </a:xfrm>
          </p:grpSpPr>
          <p:sp>
            <p:nvSpPr>
              <p:cNvPr id="466" name="Rectangle 128">
                <a:extLst>
                  <a:ext uri="{FF2B5EF4-FFF2-40B4-BE49-F238E27FC236}">
                    <a16:creationId xmlns:a16="http://schemas.microsoft.com/office/drawing/2014/main" id="{774C2CF0-3EE8-B872-1B91-E5925FBD4F92}"/>
                  </a:ext>
                </a:extLst>
              </p:cNvPr>
              <p:cNvSpPr>
                <a:spLocks noChangeArrowheads="1"/>
              </p:cNvSpPr>
              <p:nvPr/>
            </p:nvSpPr>
            <p:spPr bwMode="auto">
              <a:xfrm>
                <a:off x="3164" y="3159"/>
                <a:ext cx="14" cy="222"/>
              </a:xfrm>
              <a:prstGeom prst="rect">
                <a:avLst/>
              </a:prstGeom>
              <a:solidFill>
                <a:schemeClr val="bg1"/>
              </a:solidFill>
              <a:ln w="19050">
                <a:solidFill>
                  <a:schemeClr val="tx1"/>
                </a:solidFill>
                <a:miter lim="800000"/>
                <a:headEnd/>
                <a:tailEnd/>
              </a:ln>
            </p:spPr>
            <p:txBody>
              <a:bodyPr/>
              <a:lstStyle/>
              <a:p>
                <a:endParaRPr lang="ko-KR" altLang="en-US"/>
              </a:p>
            </p:txBody>
          </p:sp>
          <p:sp>
            <p:nvSpPr>
              <p:cNvPr id="467" name="Rectangle 129">
                <a:extLst>
                  <a:ext uri="{FF2B5EF4-FFF2-40B4-BE49-F238E27FC236}">
                    <a16:creationId xmlns:a16="http://schemas.microsoft.com/office/drawing/2014/main" id="{0653A90C-EF5E-B85A-1F75-6B8D1A60F19C}"/>
                  </a:ext>
                </a:extLst>
              </p:cNvPr>
              <p:cNvSpPr>
                <a:spLocks noChangeArrowheads="1"/>
              </p:cNvSpPr>
              <p:nvPr/>
            </p:nvSpPr>
            <p:spPr bwMode="auto">
              <a:xfrm>
                <a:off x="3164" y="2795"/>
                <a:ext cx="14" cy="747"/>
              </a:xfrm>
              <a:prstGeom prst="rect">
                <a:avLst/>
              </a:prstGeom>
              <a:solidFill>
                <a:schemeClr val="bg1"/>
              </a:solidFill>
              <a:ln w="19050">
                <a:solidFill>
                  <a:schemeClr val="tx1"/>
                </a:solidFill>
                <a:miter lim="800000"/>
                <a:headEnd/>
                <a:tailEnd/>
              </a:ln>
            </p:spPr>
            <p:txBody>
              <a:bodyPr/>
              <a:lstStyle/>
              <a:p>
                <a:endParaRPr lang="ko-KR" altLang="en-US"/>
              </a:p>
            </p:txBody>
          </p:sp>
          <p:sp>
            <p:nvSpPr>
              <p:cNvPr id="468" name="Freeform 130">
                <a:extLst>
                  <a:ext uri="{FF2B5EF4-FFF2-40B4-BE49-F238E27FC236}">
                    <a16:creationId xmlns:a16="http://schemas.microsoft.com/office/drawing/2014/main" id="{77C66DEA-F2B3-6172-BE6A-9F8E64FD4C86}"/>
                  </a:ext>
                </a:extLst>
              </p:cNvPr>
              <p:cNvSpPr>
                <a:spLocks/>
              </p:cNvSpPr>
              <p:nvPr/>
            </p:nvSpPr>
            <p:spPr bwMode="auto">
              <a:xfrm>
                <a:off x="3115" y="3037"/>
                <a:ext cx="112" cy="172"/>
              </a:xfrm>
              <a:custGeom>
                <a:avLst/>
                <a:gdLst>
                  <a:gd name="T0" fmla="*/ 6 w 122"/>
                  <a:gd name="T1" fmla="*/ 0 h 227"/>
                  <a:gd name="T2" fmla="*/ 0 w 122"/>
                  <a:gd name="T3" fmla="*/ 2 h 227"/>
                  <a:gd name="T4" fmla="*/ 6 w 122"/>
                  <a:gd name="T5" fmla="*/ 2 h 227"/>
                  <a:gd name="T6" fmla="*/ 6 w 122"/>
                  <a:gd name="T7" fmla="*/ 2 h 227"/>
                  <a:gd name="T8" fmla="*/ 6 w 122"/>
                  <a:gd name="T9" fmla="*/ 0 h 227"/>
                  <a:gd name="T10" fmla="*/ 0 60000 65536"/>
                  <a:gd name="T11" fmla="*/ 0 60000 65536"/>
                  <a:gd name="T12" fmla="*/ 0 60000 65536"/>
                  <a:gd name="T13" fmla="*/ 0 60000 65536"/>
                  <a:gd name="T14" fmla="*/ 0 60000 65536"/>
                  <a:gd name="T15" fmla="*/ 0 w 122"/>
                  <a:gd name="T16" fmla="*/ 0 h 227"/>
                  <a:gd name="T17" fmla="*/ 122 w 122"/>
                  <a:gd name="T18" fmla="*/ 227 h 227"/>
                </a:gdLst>
                <a:ahLst/>
                <a:cxnLst>
                  <a:cxn ang="T10">
                    <a:pos x="T0" y="T1"/>
                  </a:cxn>
                  <a:cxn ang="T11">
                    <a:pos x="T2" y="T3"/>
                  </a:cxn>
                  <a:cxn ang="T12">
                    <a:pos x="T4" y="T5"/>
                  </a:cxn>
                  <a:cxn ang="T13">
                    <a:pos x="T6" y="T7"/>
                  </a:cxn>
                  <a:cxn ang="T14">
                    <a:pos x="T8" y="T9"/>
                  </a:cxn>
                </a:cxnLst>
                <a:rect l="T15" t="T16" r="T17" b="T18"/>
                <a:pathLst>
                  <a:path w="122" h="227">
                    <a:moveTo>
                      <a:pt x="102" y="0"/>
                    </a:moveTo>
                    <a:lnTo>
                      <a:pt x="0" y="201"/>
                    </a:lnTo>
                    <a:lnTo>
                      <a:pt x="18" y="227"/>
                    </a:lnTo>
                    <a:lnTo>
                      <a:pt x="122" y="25"/>
                    </a:lnTo>
                    <a:lnTo>
                      <a:pt x="102" y="0"/>
                    </a:lnTo>
                    <a:close/>
                  </a:path>
                </a:pathLst>
              </a:custGeom>
              <a:solidFill>
                <a:schemeClr val="bg1"/>
              </a:solidFill>
              <a:ln w="19050">
                <a:solidFill>
                  <a:schemeClr val="tx1"/>
                </a:solidFill>
                <a:round/>
                <a:headEnd/>
                <a:tailEnd/>
              </a:ln>
            </p:spPr>
            <p:txBody>
              <a:bodyPr/>
              <a:lstStyle/>
              <a:p>
                <a:endParaRPr lang="ko-KR" altLang="en-US"/>
              </a:p>
            </p:txBody>
          </p:sp>
          <p:sp>
            <p:nvSpPr>
              <p:cNvPr id="469" name="Freeform 131">
                <a:extLst>
                  <a:ext uri="{FF2B5EF4-FFF2-40B4-BE49-F238E27FC236}">
                    <a16:creationId xmlns:a16="http://schemas.microsoft.com/office/drawing/2014/main" id="{1915D923-EA2E-74A8-421B-10CD985335E7}"/>
                  </a:ext>
                </a:extLst>
              </p:cNvPr>
              <p:cNvSpPr>
                <a:spLocks/>
              </p:cNvSpPr>
              <p:nvPr/>
            </p:nvSpPr>
            <p:spPr bwMode="auto">
              <a:xfrm>
                <a:off x="3115" y="3037"/>
                <a:ext cx="112" cy="172"/>
              </a:xfrm>
              <a:custGeom>
                <a:avLst/>
                <a:gdLst>
                  <a:gd name="T0" fmla="*/ 0 w 122"/>
                  <a:gd name="T1" fmla="*/ 2 h 227"/>
                  <a:gd name="T2" fmla="*/ 6 w 122"/>
                  <a:gd name="T3" fmla="*/ 2 h 227"/>
                  <a:gd name="T4" fmla="*/ 6 w 122"/>
                  <a:gd name="T5" fmla="*/ 2 h 227"/>
                  <a:gd name="T6" fmla="*/ 6 w 122"/>
                  <a:gd name="T7" fmla="*/ 0 h 227"/>
                  <a:gd name="T8" fmla="*/ 0 w 122"/>
                  <a:gd name="T9" fmla="*/ 2 h 227"/>
                  <a:gd name="T10" fmla="*/ 0 60000 65536"/>
                  <a:gd name="T11" fmla="*/ 0 60000 65536"/>
                  <a:gd name="T12" fmla="*/ 0 60000 65536"/>
                  <a:gd name="T13" fmla="*/ 0 60000 65536"/>
                  <a:gd name="T14" fmla="*/ 0 60000 65536"/>
                  <a:gd name="T15" fmla="*/ 0 w 122"/>
                  <a:gd name="T16" fmla="*/ 0 h 227"/>
                  <a:gd name="T17" fmla="*/ 122 w 122"/>
                  <a:gd name="T18" fmla="*/ 227 h 227"/>
                </a:gdLst>
                <a:ahLst/>
                <a:cxnLst>
                  <a:cxn ang="T10">
                    <a:pos x="T0" y="T1"/>
                  </a:cxn>
                  <a:cxn ang="T11">
                    <a:pos x="T2" y="T3"/>
                  </a:cxn>
                  <a:cxn ang="T12">
                    <a:pos x="T4" y="T5"/>
                  </a:cxn>
                  <a:cxn ang="T13">
                    <a:pos x="T6" y="T7"/>
                  </a:cxn>
                  <a:cxn ang="T14">
                    <a:pos x="T8" y="T9"/>
                  </a:cxn>
                </a:cxnLst>
                <a:rect l="T15" t="T16" r="T17" b="T18"/>
                <a:pathLst>
                  <a:path w="122" h="227">
                    <a:moveTo>
                      <a:pt x="0" y="25"/>
                    </a:moveTo>
                    <a:lnTo>
                      <a:pt x="102" y="227"/>
                    </a:lnTo>
                    <a:lnTo>
                      <a:pt x="122" y="201"/>
                    </a:lnTo>
                    <a:lnTo>
                      <a:pt x="20" y="0"/>
                    </a:lnTo>
                    <a:lnTo>
                      <a:pt x="0" y="25"/>
                    </a:lnTo>
                    <a:close/>
                  </a:path>
                </a:pathLst>
              </a:custGeom>
              <a:solidFill>
                <a:schemeClr val="bg1"/>
              </a:solidFill>
              <a:ln w="19050">
                <a:solidFill>
                  <a:schemeClr val="tx1"/>
                </a:solidFill>
                <a:round/>
                <a:headEnd/>
                <a:tailEnd/>
              </a:ln>
            </p:spPr>
            <p:txBody>
              <a:bodyPr/>
              <a:lstStyle/>
              <a:p>
                <a:endParaRPr lang="ko-KR" altLang="en-US"/>
              </a:p>
            </p:txBody>
          </p:sp>
          <p:sp>
            <p:nvSpPr>
              <p:cNvPr id="470" name="Oval 132">
                <a:extLst>
                  <a:ext uri="{FF2B5EF4-FFF2-40B4-BE49-F238E27FC236}">
                    <a16:creationId xmlns:a16="http://schemas.microsoft.com/office/drawing/2014/main" id="{109DAC7B-24C4-1206-BA10-46D53A2258E7}"/>
                  </a:ext>
                </a:extLst>
              </p:cNvPr>
              <p:cNvSpPr>
                <a:spLocks noChangeArrowheads="1"/>
              </p:cNvSpPr>
              <p:nvPr/>
            </p:nvSpPr>
            <p:spPr bwMode="auto">
              <a:xfrm>
                <a:off x="3110" y="3253"/>
                <a:ext cx="54" cy="65"/>
              </a:xfrm>
              <a:prstGeom prst="ellipse">
                <a:avLst/>
              </a:prstGeom>
              <a:solidFill>
                <a:schemeClr val="bg1"/>
              </a:solidFill>
              <a:ln w="19050">
                <a:solidFill>
                  <a:schemeClr val="tx1"/>
                </a:solidFill>
                <a:round/>
                <a:headEnd/>
                <a:tailEnd/>
              </a:ln>
            </p:spPr>
            <p:txBody>
              <a:bodyPr/>
              <a:lstStyle/>
              <a:p>
                <a:endParaRPr lang="ko-KR" altLang="en-US"/>
              </a:p>
            </p:txBody>
          </p:sp>
          <p:sp>
            <p:nvSpPr>
              <p:cNvPr id="471" name="Oval 133">
                <a:extLst>
                  <a:ext uri="{FF2B5EF4-FFF2-40B4-BE49-F238E27FC236}">
                    <a16:creationId xmlns:a16="http://schemas.microsoft.com/office/drawing/2014/main" id="{3FEA531D-9839-864A-971F-2C73440C9F43}"/>
                  </a:ext>
                </a:extLst>
              </p:cNvPr>
              <p:cNvSpPr>
                <a:spLocks noChangeArrowheads="1"/>
              </p:cNvSpPr>
              <p:nvPr/>
            </p:nvSpPr>
            <p:spPr bwMode="auto">
              <a:xfrm>
                <a:off x="3129" y="3274"/>
                <a:ext cx="16" cy="22"/>
              </a:xfrm>
              <a:prstGeom prst="ellipse">
                <a:avLst/>
              </a:prstGeom>
              <a:solidFill>
                <a:schemeClr val="bg1"/>
              </a:solidFill>
              <a:ln w="19050">
                <a:solidFill>
                  <a:schemeClr val="tx1"/>
                </a:solidFill>
                <a:round/>
                <a:headEnd/>
                <a:tailEnd/>
              </a:ln>
            </p:spPr>
            <p:txBody>
              <a:bodyPr/>
              <a:lstStyle/>
              <a:p>
                <a:endParaRPr lang="ko-KR" altLang="en-US"/>
              </a:p>
            </p:txBody>
          </p:sp>
          <p:sp>
            <p:nvSpPr>
              <p:cNvPr id="472" name="Line 134">
                <a:extLst>
                  <a:ext uri="{FF2B5EF4-FFF2-40B4-BE49-F238E27FC236}">
                    <a16:creationId xmlns:a16="http://schemas.microsoft.com/office/drawing/2014/main" id="{A3BF0EB0-8869-10BD-10DD-77A5866C683B}"/>
                  </a:ext>
                </a:extLst>
              </p:cNvPr>
              <p:cNvSpPr>
                <a:spLocks noChangeShapeType="1"/>
              </p:cNvSpPr>
              <p:nvPr/>
            </p:nvSpPr>
            <p:spPr bwMode="auto">
              <a:xfrm flipH="1">
                <a:off x="3118" y="3274"/>
                <a:ext cx="18" cy="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ko-KR" altLang="en-US"/>
              </a:p>
            </p:txBody>
          </p:sp>
          <p:sp>
            <p:nvSpPr>
              <p:cNvPr id="473" name="Line 135">
                <a:extLst>
                  <a:ext uri="{FF2B5EF4-FFF2-40B4-BE49-F238E27FC236}">
                    <a16:creationId xmlns:a16="http://schemas.microsoft.com/office/drawing/2014/main" id="{CDFB44B0-7889-ECFB-AD7D-B564F409F84A}"/>
                  </a:ext>
                </a:extLst>
              </p:cNvPr>
              <p:cNvSpPr>
                <a:spLocks noChangeShapeType="1"/>
              </p:cNvSpPr>
              <p:nvPr/>
            </p:nvSpPr>
            <p:spPr bwMode="auto">
              <a:xfrm>
                <a:off x="3118" y="3274"/>
                <a:ext cx="11" cy="1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ko-KR" altLang="en-US"/>
              </a:p>
            </p:txBody>
          </p:sp>
          <p:sp>
            <p:nvSpPr>
              <p:cNvPr id="474" name="Rectangle 136">
                <a:extLst>
                  <a:ext uri="{FF2B5EF4-FFF2-40B4-BE49-F238E27FC236}">
                    <a16:creationId xmlns:a16="http://schemas.microsoft.com/office/drawing/2014/main" id="{512C18D3-9654-E9B9-AAB2-D799E98BA2D0}"/>
                  </a:ext>
                </a:extLst>
              </p:cNvPr>
              <p:cNvSpPr>
                <a:spLocks noChangeArrowheads="1"/>
              </p:cNvSpPr>
              <p:nvPr/>
            </p:nvSpPr>
            <p:spPr bwMode="auto">
              <a:xfrm>
                <a:off x="3133" y="3233"/>
                <a:ext cx="7" cy="20"/>
              </a:xfrm>
              <a:prstGeom prst="rect">
                <a:avLst/>
              </a:prstGeom>
              <a:solidFill>
                <a:schemeClr val="bg1"/>
              </a:solidFill>
              <a:ln w="19050">
                <a:solidFill>
                  <a:schemeClr val="tx1"/>
                </a:solidFill>
                <a:miter lim="800000"/>
                <a:headEnd/>
                <a:tailEnd/>
              </a:ln>
            </p:spPr>
            <p:txBody>
              <a:bodyPr/>
              <a:lstStyle/>
              <a:p>
                <a:endParaRPr lang="ko-KR" altLang="en-US"/>
              </a:p>
            </p:txBody>
          </p:sp>
          <p:sp>
            <p:nvSpPr>
              <p:cNvPr id="475" name="Oval 137">
                <a:extLst>
                  <a:ext uri="{FF2B5EF4-FFF2-40B4-BE49-F238E27FC236}">
                    <a16:creationId xmlns:a16="http://schemas.microsoft.com/office/drawing/2014/main" id="{E8B38391-B95A-59FF-A906-9F5ECFDF7475}"/>
                  </a:ext>
                </a:extLst>
              </p:cNvPr>
              <p:cNvSpPr>
                <a:spLocks noChangeArrowheads="1"/>
              </p:cNvSpPr>
              <p:nvPr/>
            </p:nvSpPr>
            <p:spPr bwMode="auto">
              <a:xfrm>
                <a:off x="3183" y="3253"/>
                <a:ext cx="53" cy="65"/>
              </a:xfrm>
              <a:prstGeom prst="ellipse">
                <a:avLst/>
              </a:prstGeom>
              <a:solidFill>
                <a:schemeClr val="bg1"/>
              </a:solidFill>
              <a:ln w="19050">
                <a:solidFill>
                  <a:schemeClr val="tx1"/>
                </a:solidFill>
                <a:round/>
                <a:headEnd/>
                <a:tailEnd/>
              </a:ln>
            </p:spPr>
            <p:txBody>
              <a:bodyPr/>
              <a:lstStyle/>
              <a:p>
                <a:endParaRPr lang="ko-KR" altLang="en-US"/>
              </a:p>
            </p:txBody>
          </p:sp>
          <p:sp>
            <p:nvSpPr>
              <p:cNvPr id="476" name="Oval 138">
                <a:extLst>
                  <a:ext uri="{FF2B5EF4-FFF2-40B4-BE49-F238E27FC236}">
                    <a16:creationId xmlns:a16="http://schemas.microsoft.com/office/drawing/2014/main" id="{2DD6CE7E-8BEB-AC1D-93AD-25664D7E968C}"/>
                  </a:ext>
                </a:extLst>
              </p:cNvPr>
              <p:cNvSpPr>
                <a:spLocks noChangeArrowheads="1"/>
              </p:cNvSpPr>
              <p:nvPr/>
            </p:nvSpPr>
            <p:spPr bwMode="auto">
              <a:xfrm>
                <a:off x="3201" y="3274"/>
                <a:ext cx="18" cy="22"/>
              </a:xfrm>
              <a:prstGeom prst="ellipse">
                <a:avLst/>
              </a:prstGeom>
              <a:solidFill>
                <a:schemeClr val="bg1"/>
              </a:solidFill>
              <a:ln w="19050">
                <a:solidFill>
                  <a:schemeClr val="tx1"/>
                </a:solidFill>
                <a:round/>
                <a:headEnd/>
                <a:tailEnd/>
              </a:ln>
            </p:spPr>
            <p:txBody>
              <a:bodyPr/>
              <a:lstStyle/>
              <a:p>
                <a:endParaRPr lang="ko-KR" altLang="en-US"/>
              </a:p>
            </p:txBody>
          </p:sp>
          <p:sp>
            <p:nvSpPr>
              <p:cNvPr id="477" name="Line 139">
                <a:extLst>
                  <a:ext uri="{FF2B5EF4-FFF2-40B4-BE49-F238E27FC236}">
                    <a16:creationId xmlns:a16="http://schemas.microsoft.com/office/drawing/2014/main" id="{5968573C-2D01-FD6B-986E-301DC8208004}"/>
                  </a:ext>
                </a:extLst>
              </p:cNvPr>
              <p:cNvSpPr>
                <a:spLocks noChangeShapeType="1"/>
              </p:cNvSpPr>
              <p:nvPr/>
            </p:nvSpPr>
            <p:spPr bwMode="auto">
              <a:xfrm flipH="1">
                <a:off x="3190" y="3274"/>
                <a:ext cx="19" cy="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ko-KR" altLang="en-US"/>
              </a:p>
            </p:txBody>
          </p:sp>
          <p:sp>
            <p:nvSpPr>
              <p:cNvPr id="478" name="Line 140">
                <a:extLst>
                  <a:ext uri="{FF2B5EF4-FFF2-40B4-BE49-F238E27FC236}">
                    <a16:creationId xmlns:a16="http://schemas.microsoft.com/office/drawing/2014/main" id="{8416EDA1-04F3-D8F2-3B70-BEE7054A8B26}"/>
                  </a:ext>
                </a:extLst>
              </p:cNvPr>
              <p:cNvSpPr>
                <a:spLocks noChangeShapeType="1"/>
              </p:cNvSpPr>
              <p:nvPr/>
            </p:nvSpPr>
            <p:spPr bwMode="auto">
              <a:xfrm>
                <a:off x="3190" y="3274"/>
                <a:ext cx="11" cy="1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ko-KR" altLang="en-US"/>
              </a:p>
            </p:txBody>
          </p:sp>
          <p:sp>
            <p:nvSpPr>
              <p:cNvPr id="479" name="Rectangle 141">
                <a:extLst>
                  <a:ext uri="{FF2B5EF4-FFF2-40B4-BE49-F238E27FC236}">
                    <a16:creationId xmlns:a16="http://schemas.microsoft.com/office/drawing/2014/main" id="{094FBD32-047B-AC45-D078-17B4F45A5085}"/>
                  </a:ext>
                </a:extLst>
              </p:cNvPr>
              <p:cNvSpPr>
                <a:spLocks noChangeArrowheads="1"/>
              </p:cNvSpPr>
              <p:nvPr/>
            </p:nvSpPr>
            <p:spPr bwMode="auto">
              <a:xfrm>
                <a:off x="3206" y="3233"/>
                <a:ext cx="5" cy="20"/>
              </a:xfrm>
              <a:prstGeom prst="rect">
                <a:avLst/>
              </a:prstGeom>
              <a:solidFill>
                <a:schemeClr val="bg1"/>
              </a:solidFill>
              <a:ln w="19050">
                <a:solidFill>
                  <a:schemeClr val="tx1"/>
                </a:solidFill>
                <a:miter lim="800000"/>
                <a:headEnd/>
                <a:tailEnd/>
              </a:ln>
            </p:spPr>
            <p:txBody>
              <a:bodyPr/>
              <a:lstStyle/>
              <a:p>
                <a:endParaRPr lang="ko-KR" altLang="en-US"/>
              </a:p>
            </p:txBody>
          </p:sp>
          <p:sp>
            <p:nvSpPr>
              <p:cNvPr id="480" name="Rectangle 142">
                <a:extLst>
                  <a:ext uri="{FF2B5EF4-FFF2-40B4-BE49-F238E27FC236}">
                    <a16:creationId xmlns:a16="http://schemas.microsoft.com/office/drawing/2014/main" id="{BA21A1AE-0AE0-3CA0-9509-B667C6035C74}"/>
                  </a:ext>
                </a:extLst>
              </p:cNvPr>
              <p:cNvSpPr>
                <a:spLocks noChangeArrowheads="1"/>
              </p:cNvSpPr>
              <p:nvPr/>
            </p:nvSpPr>
            <p:spPr bwMode="auto">
              <a:xfrm>
                <a:off x="3133" y="3231"/>
                <a:ext cx="78" cy="8"/>
              </a:xfrm>
              <a:prstGeom prst="rect">
                <a:avLst/>
              </a:prstGeom>
              <a:solidFill>
                <a:schemeClr val="bg1"/>
              </a:solidFill>
              <a:ln w="19050">
                <a:solidFill>
                  <a:schemeClr val="tx1"/>
                </a:solidFill>
                <a:miter lim="800000"/>
                <a:headEnd/>
                <a:tailEnd/>
              </a:ln>
            </p:spPr>
            <p:txBody>
              <a:bodyPr/>
              <a:lstStyle/>
              <a:p>
                <a:endParaRPr lang="ko-KR" altLang="en-US"/>
              </a:p>
            </p:txBody>
          </p:sp>
        </p:grpSp>
        <p:sp>
          <p:nvSpPr>
            <p:cNvPr id="130" name="Line 143">
              <a:extLst>
                <a:ext uri="{FF2B5EF4-FFF2-40B4-BE49-F238E27FC236}">
                  <a16:creationId xmlns:a16="http://schemas.microsoft.com/office/drawing/2014/main" id="{8FB9C1A0-A072-4513-8DC2-1C4C4738744B}"/>
                </a:ext>
              </a:extLst>
            </p:cNvPr>
            <p:cNvSpPr>
              <a:spLocks noChangeShapeType="1"/>
            </p:cNvSpPr>
            <p:nvPr/>
          </p:nvSpPr>
          <p:spPr bwMode="auto">
            <a:xfrm flipH="1">
              <a:off x="4936" y="3218"/>
              <a:ext cx="168" cy="45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ko-KR" altLang="en-US"/>
            </a:p>
          </p:txBody>
        </p:sp>
        <p:sp>
          <p:nvSpPr>
            <p:cNvPr id="131" name="Line 144">
              <a:extLst>
                <a:ext uri="{FF2B5EF4-FFF2-40B4-BE49-F238E27FC236}">
                  <a16:creationId xmlns:a16="http://schemas.microsoft.com/office/drawing/2014/main" id="{C50F3AD7-BAC9-48BF-14B2-C2989C4F108A}"/>
                </a:ext>
              </a:extLst>
            </p:cNvPr>
            <p:cNvSpPr>
              <a:spLocks noChangeShapeType="1"/>
            </p:cNvSpPr>
            <p:nvPr/>
          </p:nvSpPr>
          <p:spPr bwMode="auto">
            <a:xfrm rot="21492815">
              <a:off x="471" y="2039"/>
              <a:ext cx="5094" cy="2107"/>
            </a:xfrm>
            <a:prstGeom prst="line">
              <a:avLst/>
            </a:prstGeom>
            <a:noFill/>
            <a:ln w="9525">
              <a:solidFill>
                <a:srgbClr val="C0C0C0"/>
              </a:solidFill>
              <a:round/>
              <a:headEnd/>
              <a:tailEnd/>
            </a:ln>
            <a:extLst>
              <a:ext uri="{909E8E84-426E-40DD-AFC4-6F175D3DCCD1}">
                <a14:hiddenFill xmlns:a14="http://schemas.microsoft.com/office/drawing/2010/main">
                  <a:noFill/>
                </a14:hiddenFill>
              </a:ext>
            </a:extLst>
          </p:spPr>
          <p:txBody>
            <a:bodyPr/>
            <a:lstStyle/>
            <a:p>
              <a:endParaRPr lang="ko-KR" altLang="en-US"/>
            </a:p>
          </p:txBody>
        </p:sp>
        <p:sp>
          <p:nvSpPr>
            <p:cNvPr id="132" name="Line 145">
              <a:extLst>
                <a:ext uri="{FF2B5EF4-FFF2-40B4-BE49-F238E27FC236}">
                  <a16:creationId xmlns:a16="http://schemas.microsoft.com/office/drawing/2014/main" id="{9529ACD6-C5D3-B1F0-03BF-778F4469934A}"/>
                </a:ext>
              </a:extLst>
            </p:cNvPr>
            <p:cNvSpPr>
              <a:spLocks noChangeShapeType="1"/>
            </p:cNvSpPr>
            <p:nvPr/>
          </p:nvSpPr>
          <p:spPr bwMode="auto">
            <a:xfrm rot="21492815">
              <a:off x="2716" y="2818"/>
              <a:ext cx="2999" cy="1192"/>
            </a:xfrm>
            <a:prstGeom prst="line">
              <a:avLst/>
            </a:prstGeom>
            <a:no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133" name="Line 146">
              <a:extLst>
                <a:ext uri="{FF2B5EF4-FFF2-40B4-BE49-F238E27FC236}">
                  <a16:creationId xmlns:a16="http://schemas.microsoft.com/office/drawing/2014/main" id="{912BFE84-9D56-CA51-078A-5575E1CBFCB5}"/>
                </a:ext>
              </a:extLst>
            </p:cNvPr>
            <p:cNvSpPr>
              <a:spLocks noChangeShapeType="1"/>
            </p:cNvSpPr>
            <p:nvPr/>
          </p:nvSpPr>
          <p:spPr bwMode="auto">
            <a:xfrm rot="21492815" flipV="1">
              <a:off x="2755" y="2951"/>
              <a:ext cx="182" cy="58"/>
            </a:xfrm>
            <a:prstGeom prst="line">
              <a:avLst/>
            </a:prstGeom>
            <a:noFill/>
            <a:ln w="253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134" name="Line 147">
              <a:extLst>
                <a:ext uri="{FF2B5EF4-FFF2-40B4-BE49-F238E27FC236}">
                  <a16:creationId xmlns:a16="http://schemas.microsoft.com/office/drawing/2014/main" id="{AC7703A9-EB89-659D-7353-2F78BCDA079D}"/>
                </a:ext>
              </a:extLst>
            </p:cNvPr>
            <p:cNvSpPr>
              <a:spLocks noChangeShapeType="1"/>
            </p:cNvSpPr>
            <p:nvPr/>
          </p:nvSpPr>
          <p:spPr bwMode="auto">
            <a:xfrm rot="21492815">
              <a:off x="475" y="2061"/>
              <a:ext cx="5034" cy="2093"/>
            </a:xfrm>
            <a:prstGeom prst="line">
              <a:avLst/>
            </a:prstGeom>
            <a:noFill/>
            <a:ln w="253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grpSp>
          <p:nvGrpSpPr>
            <p:cNvPr id="135" name="Group 148">
              <a:extLst>
                <a:ext uri="{FF2B5EF4-FFF2-40B4-BE49-F238E27FC236}">
                  <a16:creationId xmlns:a16="http://schemas.microsoft.com/office/drawing/2014/main" id="{C2D0582E-7843-80CA-4080-FCF23F68CD10}"/>
                </a:ext>
              </a:extLst>
            </p:cNvPr>
            <p:cNvGrpSpPr>
              <a:grpSpLocks/>
            </p:cNvGrpSpPr>
            <p:nvPr/>
          </p:nvGrpSpPr>
          <p:grpSpPr bwMode="auto">
            <a:xfrm>
              <a:off x="2282" y="2410"/>
              <a:ext cx="96" cy="298"/>
              <a:chOff x="4165" y="2559"/>
              <a:chExt cx="73" cy="679"/>
            </a:xfrm>
          </p:grpSpPr>
          <p:sp>
            <p:nvSpPr>
              <p:cNvPr id="458" name="Rectangle 149">
                <a:extLst>
                  <a:ext uri="{FF2B5EF4-FFF2-40B4-BE49-F238E27FC236}">
                    <a16:creationId xmlns:a16="http://schemas.microsoft.com/office/drawing/2014/main" id="{D3EF0815-F9EC-CA4D-7CD7-66FDC094B93C}"/>
                  </a:ext>
                </a:extLst>
              </p:cNvPr>
              <p:cNvSpPr>
                <a:spLocks noChangeArrowheads="1"/>
              </p:cNvSpPr>
              <p:nvPr/>
            </p:nvSpPr>
            <p:spPr bwMode="auto">
              <a:xfrm>
                <a:off x="4206" y="2731"/>
                <a:ext cx="20" cy="507"/>
              </a:xfrm>
              <a:prstGeom prst="rect">
                <a:avLst/>
              </a:prstGeom>
              <a:solidFill>
                <a:srgbClr val="C0C0C0"/>
              </a:solidFill>
              <a:ln w="12700">
                <a:solidFill>
                  <a:schemeClr val="tx1"/>
                </a:solidFill>
                <a:miter lim="800000"/>
                <a:headEnd/>
                <a:tailEnd/>
              </a:ln>
            </p:spPr>
            <p:txBody>
              <a:bodyPr/>
              <a:lstStyle/>
              <a:p>
                <a:endParaRPr lang="ko-KR" altLang="en-US"/>
              </a:p>
            </p:txBody>
          </p:sp>
          <p:sp>
            <p:nvSpPr>
              <p:cNvPr id="459" name="Oval 150">
                <a:extLst>
                  <a:ext uri="{FF2B5EF4-FFF2-40B4-BE49-F238E27FC236}">
                    <a16:creationId xmlns:a16="http://schemas.microsoft.com/office/drawing/2014/main" id="{900DEFDB-6038-D970-6282-429D528A4DDD}"/>
                  </a:ext>
                </a:extLst>
              </p:cNvPr>
              <p:cNvSpPr>
                <a:spLocks noChangeArrowheads="1"/>
              </p:cNvSpPr>
              <p:nvPr/>
            </p:nvSpPr>
            <p:spPr bwMode="auto">
              <a:xfrm>
                <a:off x="4192" y="2559"/>
                <a:ext cx="46" cy="178"/>
              </a:xfrm>
              <a:prstGeom prst="ellipse">
                <a:avLst/>
              </a:prstGeom>
              <a:solidFill>
                <a:srgbClr val="C0C0C0"/>
              </a:solidFill>
              <a:ln w="12700">
                <a:solidFill>
                  <a:schemeClr val="tx1"/>
                </a:solidFill>
                <a:round/>
                <a:headEnd/>
                <a:tailEnd/>
              </a:ln>
            </p:spPr>
            <p:txBody>
              <a:bodyPr/>
              <a:lstStyle/>
              <a:p>
                <a:endParaRPr lang="ko-KR" altLang="en-US"/>
              </a:p>
            </p:txBody>
          </p:sp>
          <p:sp>
            <p:nvSpPr>
              <p:cNvPr id="460" name="Line 151">
                <a:extLst>
                  <a:ext uri="{FF2B5EF4-FFF2-40B4-BE49-F238E27FC236}">
                    <a16:creationId xmlns:a16="http://schemas.microsoft.com/office/drawing/2014/main" id="{ED524D42-CBB2-8CC9-FE7C-78596DB2DC13}"/>
                  </a:ext>
                </a:extLst>
              </p:cNvPr>
              <p:cNvSpPr>
                <a:spLocks noChangeShapeType="1"/>
              </p:cNvSpPr>
              <p:nvPr/>
            </p:nvSpPr>
            <p:spPr bwMode="auto">
              <a:xfrm flipH="1">
                <a:off x="4170" y="2584"/>
                <a:ext cx="28" cy="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ko-KR" altLang="en-US"/>
              </a:p>
            </p:txBody>
          </p:sp>
          <p:sp>
            <p:nvSpPr>
              <p:cNvPr id="461" name="Line 152">
                <a:extLst>
                  <a:ext uri="{FF2B5EF4-FFF2-40B4-BE49-F238E27FC236}">
                    <a16:creationId xmlns:a16="http://schemas.microsoft.com/office/drawing/2014/main" id="{86EF5D8A-3E57-78ED-B529-438DED760987}"/>
                  </a:ext>
                </a:extLst>
              </p:cNvPr>
              <p:cNvSpPr>
                <a:spLocks noChangeShapeType="1"/>
              </p:cNvSpPr>
              <p:nvPr/>
            </p:nvSpPr>
            <p:spPr bwMode="auto">
              <a:xfrm>
                <a:off x="4170" y="2584"/>
                <a:ext cx="25" cy="1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ko-KR" altLang="en-US"/>
              </a:p>
            </p:txBody>
          </p:sp>
          <p:sp>
            <p:nvSpPr>
              <p:cNvPr id="462" name="Line 153">
                <a:extLst>
                  <a:ext uri="{FF2B5EF4-FFF2-40B4-BE49-F238E27FC236}">
                    <a16:creationId xmlns:a16="http://schemas.microsoft.com/office/drawing/2014/main" id="{87DE7D49-F7EB-A880-EF22-E361AF7B9F1E}"/>
                  </a:ext>
                </a:extLst>
              </p:cNvPr>
              <p:cNvSpPr>
                <a:spLocks noChangeShapeType="1"/>
              </p:cNvSpPr>
              <p:nvPr/>
            </p:nvSpPr>
            <p:spPr bwMode="auto">
              <a:xfrm flipH="1">
                <a:off x="4165" y="2631"/>
                <a:ext cx="27" cy="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ko-KR" altLang="en-US"/>
              </a:p>
            </p:txBody>
          </p:sp>
          <p:sp>
            <p:nvSpPr>
              <p:cNvPr id="463" name="Line 154">
                <a:extLst>
                  <a:ext uri="{FF2B5EF4-FFF2-40B4-BE49-F238E27FC236}">
                    <a16:creationId xmlns:a16="http://schemas.microsoft.com/office/drawing/2014/main" id="{FF3AF32D-9A4B-CF05-0A05-A53624DAC2E7}"/>
                  </a:ext>
                </a:extLst>
              </p:cNvPr>
              <p:cNvSpPr>
                <a:spLocks noChangeShapeType="1"/>
              </p:cNvSpPr>
              <p:nvPr/>
            </p:nvSpPr>
            <p:spPr bwMode="auto">
              <a:xfrm>
                <a:off x="4165" y="2631"/>
                <a:ext cx="27" cy="1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ko-KR" altLang="en-US"/>
              </a:p>
            </p:txBody>
          </p:sp>
          <p:sp>
            <p:nvSpPr>
              <p:cNvPr id="464" name="Line 155">
                <a:extLst>
                  <a:ext uri="{FF2B5EF4-FFF2-40B4-BE49-F238E27FC236}">
                    <a16:creationId xmlns:a16="http://schemas.microsoft.com/office/drawing/2014/main" id="{B1716391-F565-81C2-C59F-CCF33B38977F}"/>
                  </a:ext>
                </a:extLst>
              </p:cNvPr>
              <p:cNvSpPr>
                <a:spLocks noChangeShapeType="1"/>
              </p:cNvSpPr>
              <p:nvPr/>
            </p:nvSpPr>
            <p:spPr bwMode="auto">
              <a:xfrm flipH="1">
                <a:off x="4168" y="2679"/>
                <a:ext cx="26" cy="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ko-KR" altLang="en-US"/>
              </a:p>
            </p:txBody>
          </p:sp>
          <p:sp>
            <p:nvSpPr>
              <p:cNvPr id="465" name="Line 156">
                <a:extLst>
                  <a:ext uri="{FF2B5EF4-FFF2-40B4-BE49-F238E27FC236}">
                    <a16:creationId xmlns:a16="http://schemas.microsoft.com/office/drawing/2014/main" id="{55F12FF3-B4FB-AEBC-77BA-334327D8F76A}"/>
                  </a:ext>
                </a:extLst>
              </p:cNvPr>
              <p:cNvSpPr>
                <a:spLocks noChangeShapeType="1"/>
              </p:cNvSpPr>
              <p:nvPr/>
            </p:nvSpPr>
            <p:spPr bwMode="auto">
              <a:xfrm>
                <a:off x="4168" y="2679"/>
                <a:ext cx="27" cy="1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ko-KR" altLang="en-US"/>
              </a:p>
            </p:txBody>
          </p:sp>
        </p:grpSp>
        <p:sp>
          <p:nvSpPr>
            <p:cNvPr id="136" name="Line 157">
              <a:extLst>
                <a:ext uri="{FF2B5EF4-FFF2-40B4-BE49-F238E27FC236}">
                  <a16:creationId xmlns:a16="http://schemas.microsoft.com/office/drawing/2014/main" id="{BBA26D26-14C9-E2E6-5B92-FF849FE4E5E3}"/>
                </a:ext>
              </a:extLst>
            </p:cNvPr>
            <p:cNvSpPr>
              <a:spLocks noChangeShapeType="1"/>
            </p:cNvSpPr>
            <p:nvPr/>
          </p:nvSpPr>
          <p:spPr bwMode="auto">
            <a:xfrm rot="21492815" flipV="1">
              <a:off x="2819" y="2977"/>
              <a:ext cx="188" cy="64"/>
            </a:xfrm>
            <a:prstGeom prst="line">
              <a:avLst/>
            </a:prstGeom>
            <a:noFill/>
            <a:ln w="253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137" name="Line 158">
              <a:extLst>
                <a:ext uri="{FF2B5EF4-FFF2-40B4-BE49-F238E27FC236}">
                  <a16:creationId xmlns:a16="http://schemas.microsoft.com/office/drawing/2014/main" id="{7C7C1D8C-5DD2-6F2F-CC50-ADC2A5874412}"/>
                </a:ext>
              </a:extLst>
            </p:cNvPr>
            <p:cNvSpPr>
              <a:spLocks noChangeShapeType="1"/>
            </p:cNvSpPr>
            <p:nvPr/>
          </p:nvSpPr>
          <p:spPr bwMode="auto">
            <a:xfrm rot="21492815" flipV="1">
              <a:off x="2895" y="2999"/>
              <a:ext cx="180" cy="69"/>
            </a:xfrm>
            <a:prstGeom prst="line">
              <a:avLst/>
            </a:prstGeom>
            <a:noFill/>
            <a:ln w="253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138" name="Line 159">
              <a:extLst>
                <a:ext uri="{FF2B5EF4-FFF2-40B4-BE49-F238E27FC236}">
                  <a16:creationId xmlns:a16="http://schemas.microsoft.com/office/drawing/2014/main" id="{7C9C72C7-6548-9038-0B63-CCF1C26DB341}"/>
                </a:ext>
              </a:extLst>
            </p:cNvPr>
            <p:cNvSpPr>
              <a:spLocks noChangeShapeType="1"/>
            </p:cNvSpPr>
            <p:nvPr/>
          </p:nvSpPr>
          <p:spPr bwMode="auto">
            <a:xfrm rot="21492815" flipV="1">
              <a:off x="2954" y="3023"/>
              <a:ext cx="171" cy="67"/>
            </a:xfrm>
            <a:prstGeom prst="line">
              <a:avLst/>
            </a:prstGeom>
            <a:noFill/>
            <a:ln w="253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139" name="Line 160">
              <a:extLst>
                <a:ext uri="{FF2B5EF4-FFF2-40B4-BE49-F238E27FC236}">
                  <a16:creationId xmlns:a16="http://schemas.microsoft.com/office/drawing/2014/main" id="{3BD21C8C-F490-51ED-BB2D-3948422BA9CA}"/>
                </a:ext>
              </a:extLst>
            </p:cNvPr>
            <p:cNvSpPr>
              <a:spLocks noChangeShapeType="1"/>
            </p:cNvSpPr>
            <p:nvPr/>
          </p:nvSpPr>
          <p:spPr bwMode="auto">
            <a:xfrm rot="21492815" flipV="1">
              <a:off x="3007" y="3042"/>
              <a:ext cx="187" cy="65"/>
            </a:xfrm>
            <a:prstGeom prst="line">
              <a:avLst/>
            </a:prstGeom>
            <a:noFill/>
            <a:ln w="253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140" name="Line 161">
              <a:extLst>
                <a:ext uri="{FF2B5EF4-FFF2-40B4-BE49-F238E27FC236}">
                  <a16:creationId xmlns:a16="http://schemas.microsoft.com/office/drawing/2014/main" id="{16DE4575-1B25-ECA9-C066-827CCEDD9688}"/>
                </a:ext>
              </a:extLst>
            </p:cNvPr>
            <p:cNvSpPr>
              <a:spLocks noChangeShapeType="1"/>
            </p:cNvSpPr>
            <p:nvPr/>
          </p:nvSpPr>
          <p:spPr bwMode="auto">
            <a:xfrm rot="21492815" flipV="1">
              <a:off x="3079" y="3067"/>
              <a:ext cx="159" cy="65"/>
            </a:xfrm>
            <a:prstGeom prst="line">
              <a:avLst/>
            </a:prstGeom>
            <a:noFill/>
            <a:ln w="253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141" name="Line 162">
              <a:extLst>
                <a:ext uri="{FF2B5EF4-FFF2-40B4-BE49-F238E27FC236}">
                  <a16:creationId xmlns:a16="http://schemas.microsoft.com/office/drawing/2014/main" id="{D020CE35-14C8-2D54-5799-A4581AFC565E}"/>
                </a:ext>
              </a:extLst>
            </p:cNvPr>
            <p:cNvSpPr>
              <a:spLocks noChangeShapeType="1"/>
            </p:cNvSpPr>
            <p:nvPr/>
          </p:nvSpPr>
          <p:spPr bwMode="auto">
            <a:xfrm rot="21492815" flipV="1">
              <a:off x="3041" y="3086"/>
              <a:ext cx="262" cy="130"/>
            </a:xfrm>
            <a:prstGeom prst="line">
              <a:avLst/>
            </a:prstGeom>
            <a:noFill/>
            <a:ln w="253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142" name="Line 163">
              <a:extLst>
                <a:ext uri="{FF2B5EF4-FFF2-40B4-BE49-F238E27FC236}">
                  <a16:creationId xmlns:a16="http://schemas.microsoft.com/office/drawing/2014/main" id="{AA09849D-403E-223C-8A96-38502DF14C33}"/>
                </a:ext>
              </a:extLst>
            </p:cNvPr>
            <p:cNvSpPr>
              <a:spLocks noChangeShapeType="1"/>
            </p:cNvSpPr>
            <p:nvPr/>
          </p:nvSpPr>
          <p:spPr bwMode="auto">
            <a:xfrm rot="21492815" flipV="1">
              <a:off x="3105" y="3112"/>
              <a:ext cx="262" cy="115"/>
            </a:xfrm>
            <a:prstGeom prst="line">
              <a:avLst/>
            </a:prstGeom>
            <a:noFill/>
            <a:ln w="253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143" name="Line 164">
              <a:extLst>
                <a:ext uri="{FF2B5EF4-FFF2-40B4-BE49-F238E27FC236}">
                  <a16:creationId xmlns:a16="http://schemas.microsoft.com/office/drawing/2014/main" id="{B1F1F6EA-D855-3E54-445B-CFEDADA6329E}"/>
                </a:ext>
              </a:extLst>
            </p:cNvPr>
            <p:cNvSpPr>
              <a:spLocks noChangeShapeType="1"/>
            </p:cNvSpPr>
            <p:nvPr/>
          </p:nvSpPr>
          <p:spPr bwMode="auto">
            <a:xfrm rot="21492815" flipV="1">
              <a:off x="3186" y="3132"/>
              <a:ext cx="241" cy="101"/>
            </a:xfrm>
            <a:prstGeom prst="line">
              <a:avLst/>
            </a:prstGeom>
            <a:noFill/>
            <a:ln w="253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144" name="Line 165">
              <a:extLst>
                <a:ext uri="{FF2B5EF4-FFF2-40B4-BE49-F238E27FC236}">
                  <a16:creationId xmlns:a16="http://schemas.microsoft.com/office/drawing/2014/main" id="{C88DEED7-C620-82E9-626A-372A92728530}"/>
                </a:ext>
              </a:extLst>
            </p:cNvPr>
            <p:cNvSpPr>
              <a:spLocks noChangeShapeType="1"/>
            </p:cNvSpPr>
            <p:nvPr/>
          </p:nvSpPr>
          <p:spPr bwMode="auto">
            <a:xfrm rot="21492815" flipV="1">
              <a:off x="3273" y="3153"/>
              <a:ext cx="202" cy="95"/>
            </a:xfrm>
            <a:prstGeom prst="line">
              <a:avLst/>
            </a:prstGeom>
            <a:noFill/>
            <a:ln w="253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145" name="Line 166">
              <a:extLst>
                <a:ext uri="{FF2B5EF4-FFF2-40B4-BE49-F238E27FC236}">
                  <a16:creationId xmlns:a16="http://schemas.microsoft.com/office/drawing/2014/main" id="{EEF8CC5C-67E8-E128-04D4-E9576D63E820}"/>
                </a:ext>
              </a:extLst>
            </p:cNvPr>
            <p:cNvSpPr>
              <a:spLocks noChangeShapeType="1"/>
            </p:cNvSpPr>
            <p:nvPr/>
          </p:nvSpPr>
          <p:spPr bwMode="auto">
            <a:xfrm rot="21492815" flipV="1">
              <a:off x="3352" y="3178"/>
              <a:ext cx="165" cy="78"/>
            </a:xfrm>
            <a:prstGeom prst="line">
              <a:avLst/>
            </a:prstGeom>
            <a:noFill/>
            <a:ln w="253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146" name="Line 167">
              <a:extLst>
                <a:ext uri="{FF2B5EF4-FFF2-40B4-BE49-F238E27FC236}">
                  <a16:creationId xmlns:a16="http://schemas.microsoft.com/office/drawing/2014/main" id="{242CCBD5-74D0-55C3-E53A-3B0DC012D41F}"/>
                </a:ext>
              </a:extLst>
            </p:cNvPr>
            <p:cNvSpPr>
              <a:spLocks noChangeShapeType="1"/>
            </p:cNvSpPr>
            <p:nvPr/>
          </p:nvSpPr>
          <p:spPr bwMode="auto">
            <a:xfrm rot="21492815" flipV="1">
              <a:off x="3429" y="3195"/>
              <a:ext cx="148" cy="73"/>
            </a:xfrm>
            <a:prstGeom prst="line">
              <a:avLst/>
            </a:prstGeom>
            <a:noFill/>
            <a:ln w="253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147" name="Line 168">
              <a:extLst>
                <a:ext uri="{FF2B5EF4-FFF2-40B4-BE49-F238E27FC236}">
                  <a16:creationId xmlns:a16="http://schemas.microsoft.com/office/drawing/2014/main" id="{7E78D60B-8038-B4F4-05ED-410D1E15175C}"/>
                </a:ext>
              </a:extLst>
            </p:cNvPr>
            <p:cNvSpPr>
              <a:spLocks noChangeShapeType="1"/>
            </p:cNvSpPr>
            <p:nvPr/>
          </p:nvSpPr>
          <p:spPr bwMode="auto">
            <a:xfrm rot="21492815" flipV="1">
              <a:off x="3874" y="3363"/>
              <a:ext cx="159" cy="83"/>
            </a:xfrm>
            <a:prstGeom prst="line">
              <a:avLst/>
            </a:prstGeom>
            <a:noFill/>
            <a:ln w="253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148" name="Line 169">
              <a:extLst>
                <a:ext uri="{FF2B5EF4-FFF2-40B4-BE49-F238E27FC236}">
                  <a16:creationId xmlns:a16="http://schemas.microsoft.com/office/drawing/2014/main" id="{BF316C7E-1661-F053-D0BE-FEFA7A38FFFA}"/>
                </a:ext>
              </a:extLst>
            </p:cNvPr>
            <p:cNvSpPr>
              <a:spLocks noChangeShapeType="1"/>
            </p:cNvSpPr>
            <p:nvPr/>
          </p:nvSpPr>
          <p:spPr bwMode="auto">
            <a:xfrm rot="21492815" flipV="1">
              <a:off x="3802" y="3330"/>
              <a:ext cx="150" cy="86"/>
            </a:xfrm>
            <a:prstGeom prst="line">
              <a:avLst/>
            </a:prstGeom>
            <a:noFill/>
            <a:ln w="253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149" name="Line 170">
              <a:extLst>
                <a:ext uri="{FF2B5EF4-FFF2-40B4-BE49-F238E27FC236}">
                  <a16:creationId xmlns:a16="http://schemas.microsoft.com/office/drawing/2014/main" id="{2FEE076D-558B-C285-FA06-044E07A9F272}"/>
                </a:ext>
              </a:extLst>
            </p:cNvPr>
            <p:cNvSpPr>
              <a:spLocks noChangeShapeType="1"/>
            </p:cNvSpPr>
            <p:nvPr/>
          </p:nvSpPr>
          <p:spPr bwMode="auto">
            <a:xfrm rot="21492815" flipV="1">
              <a:off x="3724" y="3307"/>
              <a:ext cx="143" cy="77"/>
            </a:xfrm>
            <a:prstGeom prst="line">
              <a:avLst/>
            </a:prstGeom>
            <a:noFill/>
            <a:ln w="253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150" name="Line 171">
              <a:extLst>
                <a:ext uri="{FF2B5EF4-FFF2-40B4-BE49-F238E27FC236}">
                  <a16:creationId xmlns:a16="http://schemas.microsoft.com/office/drawing/2014/main" id="{67D2E1EE-7E52-A46D-7187-9AE4864D0898}"/>
                </a:ext>
              </a:extLst>
            </p:cNvPr>
            <p:cNvSpPr>
              <a:spLocks noChangeShapeType="1"/>
            </p:cNvSpPr>
            <p:nvPr/>
          </p:nvSpPr>
          <p:spPr bwMode="auto">
            <a:xfrm rot="21492815" flipV="1">
              <a:off x="3646" y="3277"/>
              <a:ext cx="156" cy="83"/>
            </a:xfrm>
            <a:prstGeom prst="line">
              <a:avLst/>
            </a:prstGeom>
            <a:noFill/>
            <a:ln w="253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151" name="Line 172">
              <a:extLst>
                <a:ext uri="{FF2B5EF4-FFF2-40B4-BE49-F238E27FC236}">
                  <a16:creationId xmlns:a16="http://schemas.microsoft.com/office/drawing/2014/main" id="{3A858C10-F3D9-C709-D45E-58AB136BA3B2}"/>
                </a:ext>
              </a:extLst>
            </p:cNvPr>
            <p:cNvSpPr>
              <a:spLocks noChangeShapeType="1"/>
            </p:cNvSpPr>
            <p:nvPr/>
          </p:nvSpPr>
          <p:spPr bwMode="auto">
            <a:xfrm rot="21492815" flipV="1">
              <a:off x="3570" y="3243"/>
              <a:ext cx="155" cy="81"/>
            </a:xfrm>
            <a:prstGeom prst="line">
              <a:avLst/>
            </a:prstGeom>
            <a:noFill/>
            <a:ln w="253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152" name="Line 173">
              <a:extLst>
                <a:ext uri="{FF2B5EF4-FFF2-40B4-BE49-F238E27FC236}">
                  <a16:creationId xmlns:a16="http://schemas.microsoft.com/office/drawing/2014/main" id="{5BF0D78A-7B17-5FE3-E6E7-5409F97FEC8A}"/>
                </a:ext>
              </a:extLst>
            </p:cNvPr>
            <p:cNvSpPr>
              <a:spLocks noChangeShapeType="1"/>
            </p:cNvSpPr>
            <p:nvPr/>
          </p:nvSpPr>
          <p:spPr bwMode="auto">
            <a:xfrm rot="21492815" flipV="1">
              <a:off x="3484" y="3219"/>
              <a:ext cx="168" cy="76"/>
            </a:xfrm>
            <a:prstGeom prst="line">
              <a:avLst/>
            </a:prstGeom>
            <a:noFill/>
            <a:ln w="253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153" name="Line 174">
              <a:extLst>
                <a:ext uri="{FF2B5EF4-FFF2-40B4-BE49-F238E27FC236}">
                  <a16:creationId xmlns:a16="http://schemas.microsoft.com/office/drawing/2014/main" id="{8B3EEAA8-F276-2179-6937-CB76525B7194}"/>
                </a:ext>
              </a:extLst>
            </p:cNvPr>
            <p:cNvSpPr>
              <a:spLocks noChangeShapeType="1"/>
            </p:cNvSpPr>
            <p:nvPr/>
          </p:nvSpPr>
          <p:spPr bwMode="auto">
            <a:xfrm rot="477519">
              <a:off x="2954" y="2914"/>
              <a:ext cx="1" cy="1"/>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ko-KR" altLang="en-US"/>
            </a:p>
          </p:txBody>
        </p:sp>
        <p:sp>
          <p:nvSpPr>
            <p:cNvPr id="154" name="Line 175">
              <a:extLst>
                <a:ext uri="{FF2B5EF4-FFF2-40B4-BE49-F238E27FC236}">
                  <a16:creationId xmlns:a16="http://schemas.microsoft.com/office/drawing/2014/main" id="{73B0C0A7-9D16-2C33-3D40-393C456DC23B}"/>
                </a:ext>
              </a:extLst>
            </p:cNvPr>
            <p:cNvSpPr>
              <a:spLocks noChangeShapeType="1"/>
            </p:cNvSpPr>
            <p:nvPr/>
          </p:nvSpPr>
          <p:spPr bwMode="auto">
            <a:xfrm rot="477519" flipH="1">
              <a:off x="2951" y="2911"/>
              <a:ext cx="5" cy="4"/>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ko-KR" altLang="en-US"/>
            </a:p>
          </p:txBody>
        </p:sp>
        <p:sp>
          <p:nvSpPr>
            <p:cNvPr id="155" name="Line 176">
              <a:extLst>
                <a:ext uri="{FF2B5EF4-FFF2-40B4-BE49-F238E27FC236}">
                  <a16:creationId xmlns:a16="http://schemas.microsoft.com/office/drawing/2014/main" id="{CA878899-2555-A52A-9C1E-5BE917F6DADA}"/>
                </a:ext>
              </a:extLst>
            </p:cNvPr>
            <p:cNvSpPr>
              <a:spLocks noChangeShapeType="1"/>
            </p:cNvSpPr>
            <p:nvPr/>
          </p:nvSpPr>
          <p:spPr bwMode="auto">
            <a:xfrm rot="477519" flipH="1">
              <a:off x="2752" y="2996"/>
              <a:ext cx="12" cy="9"/>
            </a:xfrm>
            <a:prstGeom prst="line">
              <a:avLst/>
            </a:prstGeom>
            <a:noFill/>
            <a:ln w="0">
              <a:solidFill>
                <a:schemeClr val="tx1"/>
              </a:solidFill>
              <a:round/>
              <a:headEnd/>
              <a:tailEnd/>
            </a:ln>
            <a:extLst>
              <a:ext uri="{909E8E84-426E-40DD-AFC4-6F175D3DCCD1}">
                <a14:hiddenFill xmlns:a14="http://schemas.microsoft.com/office/drawing/2010/main">
                  <a:noFill/>
                </a14:hiddenFill>
              </a:ext>
            </a:extLst>
          </p:spPr>
          <p:txBody>
            <a:bodyPr/>
            <a:lstStyle/>
            <a:p>
              <a:endParaRPr lang="ko-KR" altLang="en-US"/>
            </a:p>
          </p:txBody>
        </p:sp>
        <p:sp>
          <p:nvSpPr>
            <p:cNvPr id="156" name="Line 177">
              <a:extLst>
                <a:ext uri="{FF2B5EF4-FFF2-40B4-BE49-F238E27FC236}">
                  <a16:creationId xmlns:a16="http://schemas.microsoft.com/office/drawing/2014/main" id="{08CD3671-6E02-5188-3677-55D94AC40625}"/>
                </a:ext>
              </a:extLst>
            </p:cNvPr>
            <p:cNvSpPr>
              <a:spLocks noChangeShapeType="1"/>
            </p:cNvSpPr>
            <p:nvPr/>
          </p:nvSpPr>
          <p:spPr bwMode="auto">
            <a:xfrm rot="21492815" flipV="1">
              <a:off x="4265" y="3511"/>
              <a:ext cx="150" cy="83"/>
            </a:xfrm>
            <a:prstGeom prst="line">
              <a:avLst/>
            </a:prstGeom>
            <a:noFill/>
            <a:ln w="253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157" name="Line 178">
              <a:extLst>
                <a:ext uri="{FF2B5EF4-FFF2-40B4-BE49-F238E27FC236}">
                  <a16:creationId xmlns:a16="http://schemas.microsoft.com/office/drawing/2014/main" id="{3523BEE5-D0F6-4028-1A72-7B295886779C}"/>
                </a:ext>
              </a:extLst>
            </p:cNvPr>
            <p:cNvSpPr>
              <a:spLocks noChangeShapeType="1"/>
            </p:cNvSpPr>
            <p:nvPr/>
          </p:nvSpPr>
          <p:spPr bwMode="auto">
            <a:xfrm rot="21492815" flipV="1">
              <a:off x="4353" y="3542"/>
              <a:ext cx="137" cy="82"/>
            </a:xfrm>
            <a:prstGeom prst="line">
              <a:avLst/>
            </a:prstGeom>
            <a:noFill/>
            <a:ln w="253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158" name="Line 179">
              <a:extLst>
                <a:ext uri="{FF2B5EF4-FFF2-40B4-BE49-F238E27FC236}">
                  <a16:creationId xmlns:a16="http://schemas.microsoft.com/office/drawing/2014/main" id="{FF6A7C7A-F742-D163-71B0-8A2D573CDEA8}"/>
                </a:ext>
              </a:extLst>
            </p:cNvPr>
            <p:cNvSpPr>
              <a:spLocks noChangeShapeType="1"/>
            </p:cNvSpPr>
            <p:nvPr/>
          </p:nvSpPr>
          <p:spPr bwMode="auto">
            <a:xfrm rot="21492815" flipV="1">
              <a:off x="4104" y="3446"/>
              <a:ext cx="161" cy="82"/>
            </a:xfrm>
            <a:prstGeom prst="line">
              <a:avLst/>
            </a:prstGeom>
            <a:noFill/>
            <a:ln w="253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159" name="Line 180">
              <a:extLst>
                <a:ext uri="{FF2B5EF4-FFF2-40B4-BE49-F238E27FC236}">
                  <a16:creationId xmlns:a16="http://schemas.microsoft.com/office/drawing/2014/main" id="{F6394069-861E-C550-4C17-24AC40E13BE7}"/>
                </a:ext>
              </a:extLst>
            </p:cNvPr>
            <p:cNvSpPr>
              <a:spLocks noChangeShapeType="1"/>
            </p:cNvSpPr>
            <p:nvPr/>
          </p:nvSpPr>
          <p:spPr bwMode="auto">
            <a:xfrm flipH="1">
              <a:off x="4572" y="3590"/>
              <a:ext cx="41" cy="9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ko-KR" altLang="en-US"/>
            </a:p>
          </p:txBody>
        </p:sp>
        <p:sp>
          <p:nvSpPr>
            <p:cNvPr id="160" name="Line 181">
              <a:extLst>
                <a:ext uri="{FF2B5EF4-FFF2-40B4-BE49-F238E27FC236}">
                  <a16:creationId xmlns:a16="http://schemas.microsoft.com/office/drawing/2014/main" id="{A523E54C-0958-271B-DF4F-55D771DFACEC}"/>
                </a:ext>
              </a:extLst>
            </p:cNvPr>
            <p:cNvSpPr>
              <a:spLocks noChangeShapeType="1"/>
            </p:cNvSpPr>
            <p:nvPr/>
          </p:nvSpPr>
          <p:spPr bwMode="auto">
            <a:xfrm flipH="1">
              <a:off x="4872" y="3709"/>
              <a:ext cx="39" cy="8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ko-KR" altLang="en-US"/>
            </a:p>
          </p:txBody>
        </p:sp>
        <p:sp>
          <p:nvSpPr>
            <p:cNvPr id="161" name="Line 182">
              <a:extLst>
                <a:ext uri="{FF2B5EF4-FFF2-40B4-BE49-F238E27FC236}">
                  <a16:creationId xmlns:a16="http://schemas.microsoft.com/office/drawing/2014/main" id="{08B02CDE-D682-F349-CFA4-4F290788CCAC}"/>
                </a:ext>
              </a:extLst>
            </p:cNvPr>
            <p:cNvSpPr>
              <a:spLocks noChangeShapeType="1"/>
            </p:cNvSpPr>
            <p:nvPr/>
          </p:nvSpPr>
          <p:spPr bwMode="auto">
            <a:xfrm flipV="1">
              <a:off x="4504" y="3950"/>
              <a:ext cx="107" cy="262"/>
            </a:xfrm>
            <a:prstGeom prst="line">
              <a:avLst/>
            </a:prstGeom>
            <a:noFill/>
            <a:ln w="12700">
              <a:solidFill>
                <a:schemeClr val="tx1"/>
              </a:solidFill>
              <a:prstDash val="lgDashDot"/>
              <a:round/>
              <a:headEnd/>
              <a:tailEnd/>
            </a:ln>
            <a:extLst>
              <a:ext uri="{909E8E84-426E-40DD-AFC4-6F175D3DCCD1}">
                <a14:hiddenFill xmlns:a14="http://schemas.microsoft.com/office/drawing/2010/main">
                  <a:noFill/>
                </a14:hiddenFill>
              </a:ext>
            </a:extLst>
          </p:spPr>
          <p:txBody>
            <a:bodyPr wrap="none" anchor="ctr"/>
            <a:lstStyle/>
            <a:p>
              <a:endParaRPr lang="ko-KR" altLang="en-US"/>
            </a:p>
          </p:txBody>
        </p:sp>
        <p:sp>
          <p:nvSpPr>
            <p:cNvPr id="162" name="Line 183">
              <a:extLst>
                <a:ext uri="{FF2B5EF4-FFF2-40B4-BE49-F238E27FC236}">
                  <a16:creationId xmlns:a16="http://schemas.microsoft.com/office/drawing/2014/main" id="{9C8CC11E-A658-4583-8F69-0EA58C5A270E}"/>
                </a:ext>
              </a:extLst>
            </p:cNvPr>
            <p:cNvSpPr>
              <a:spLocks noChangeShapeType="1"/>
            </p:cNvSpPr>
            <p:nvPr/>
          </p:nvSpPr>
          <p:spPr bwMode="auto">
            <a:xfrm flipV="1">
              <a:off x="4860" y="3181"/>
              <a:ext cx="102" cy="256"/>
            </a:xfrm>
            <a:prstGeom prst="line">
              <a:avLst/>
            </a:prstGeom>
            <a:noFill/>
            <a:ln w="12700">
              <a:solidFill>
                <a:schemeClr val="tx1"/>
              </a:solidFill>
              <a:prstDash val="lgDashDotDot"/>
              <a:round/>
              <a:headEnd/>
              <a:tailEnd/>
            </a:ln>
            <a:extLst>
              <a:ext uri="{909E8E84-426E-40DD-AFC4-6F175D3DCCD1}">
                <a14:hiddenFill xmlns:a14="http://schemas.microsoft.com/office/drawing/2010/main">
                  <a:noFill/>
                </a14:hiddenFill>
              </a:ext>
            </a:extLst>
          </p:spPr>
          <p:txBody>
            <a:bodyPr wrap="none" anchor="ctr"/>
            <a:lstStyle/>
            <a:p>
              <a:endParaRPr lang="ko-KR" altLang="en-US"/>
            </a:p>
          </p:txBody>
        </p:sp>
        <p:sp>
          <p:nvSpPr>
            <p:cNvPr id="163" name="Freeform 184">
              <a:extLst>
                <a:ext uri="{FF2B5EF4-FFF2-40B4-BE49-F238E27FC236}">
                  <a16:creationId xmlns:a16="http://schemas.microsoft.com/office/drawing/2014/main" id="{F0BD5D25-BF92-2FAA-C7E1-E0060A39629D}"/>
                </a:ext>
              </a:extLst>
            </p:cNvPr>
            <p:cNvSpPr>
              <a:spLocks/>
            </p:cNvSpPr>
            <p:nvPr/>
          </p:nvSpPr>
          <p:spPr bwMode="auto">
            <a:xfrm>
              <a:off x="4800" y="2860"/>
              <a:ext cx="339" cy="292"/>
            </a:xfrm>
            <a:custGeom>
              <a:avLst/>
              <a:gdLst>
                <a:gd name="T0" fmla="*/ 0 w 1134"/>
                <a:gd name="T1" fmla="*/ 0 h 642"/>
                <a:gd name="T2" fmla="*/ 0 w 1134"/>
                <a:gd name="T3" fmla="*/ 0 h 642"/>
                <a:gd name="T4" fmla="*/ 0 w 1134"/>
                <a:gd name="T5" fmla="*/ 0 h 642"/>
                <a:gd name="T6" fmla="*/ 0 w 1134"/>
                <a:gd name="T7" fmla="*/ 0 h 642"/>
                <a:gd name="T8" fmla="*/ 0 w 1134"/>
                <a:gd name="T9" fmla="*/ 0 h 642"/>
                <a:gd name="T10" fmla="*/ 0 w 1134"/>
                <a:gd name="T11" fmla="*/ 0 h 642"/>
                <a:gd name="T12" fmla="*/ 0 60000 65536"/>
                <a:gd name="T13" fmla="*/ 0 60000 65536"/>
                <a:gd name="T14" fmla="*/ 0 60000 65536"/>
                <a:gd name="T15" fmla="*/ 0 60000 65536"/>
                <a:gd name="T16" fmla="*/ 0 60000 65536"/>
                <a:gd name="T17" fmla="*/ 0 60000 65536"/>
                <a:gd name="T18" fmla="*/ 0 w 1134"/>
                <a:gd name="T19" fmla="*/ 0 h 642"/>
                <a:gd name="T20" fmla="*/ 1134 w 1134"/>
                <a:gd name="T21" fmla="*/ 642 h 642"/>
              </a:gdLst>
              <a:ahLst/>
              <a:cxnLst>
                <a:cxn ang="T12">
                  <a:pos x="T0" y="T1"/>
                </a:cxn>
                <a:cxn ang="T13">
                  <a:pos x="T2" y="T3"/>
                </a:cxn>
                <a:cxn ang="T14">
                  <a:pos x="T4" y="T5"/>
                </a:cxn>
                <a:cxn ang="T15">
                  <a:pos x="T6" y="T7"/>
                </a:cxn>
                <a:cxn ang="T16">
                  <a:pos x="T8" y="T9"/>
                </a:cxn>
                <a:cxn ang="T17">
                  <a:pos x="T10" y="T11"/>
                </a:cxn>
              </a:cxnLst>
              <a:rect l="T18" t="T19" r="T20" b="T21"/>
              <a:pathLst>
                <a:path w="1134" h="642">
                  <a:moveTo>
                    <a:pt x="0" y="642"/>
                  </a:moveTo>
                  <a:cubicBezTo>
                    <a:pt x="54" y="578"/>
                    <a:pt x="108" y="514"/>
                    <a:pt x="138" y="480"/>
                  </a:cubicBezTo>
                  <a:cubicBezTo>
                    <a:pt x="168" y="446"/>
                    <a:pt x="132" y="486"/>
                    <a:pt x="180" y="438"/>
                  </a:cubicBezTo>
                  <a:cubicBezTo>
                    <a:pt x="228" y="390"/>
                    <a:pt x="327" y="257"/>
                    <a:pt x="426" y="192"/>
                  </a:cubicBezTo>
                  <a:cubicBezTo>
                    <a:pt x="525" y="127"/>
                    <a:pt x="656" y="80"/>
                    <a:pt x="774" y="48"/>
                  </a:cubicBezTo>
                  <a:cubicBezTo>
                    <a:pt x="892" y="16"/>
                    <a:pt x="1013" y="8"/>
                    <a:pt x="1134" y="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ko-KR" altLang="en-US"/>
            </a:p>
          </p:txBody>
        </p:sp>
        <p:sp>
          <p:nvSpPr>
            <p:cNvPr id="164" name="Freeform 185">
              <a:extLst>
                <a:ext uri="{FF2B5EF4-FFF2-40B4-BE49-F238E27FC236}">
                  <a16:creationId xmlns:a16="http://schemas.microsoft.com/office/drawing/2014/main" id="{0ED9CDB2-4D8D-6A51-5DBB-B3879B23A246}"/>
                </a:ext>
              </a:extLst>
            </p:cNvPr>
            <p:cNvSpPr>
              <a:spLocks/>
            </p:cNvSpPr>
            <p:nvPr/>
          </p:nvSpPr>
          <p:spPr bwMode="auto">
            <a:xfrm>
              <a:off x="5104" y="3034"/>
              <a:ext cx="308" cy="187"/>
            </a:xfrm>
            <a:custGeom>
              <a:avLst/>
              <a:gdLst>
                <a:gd name="T0" fmla="*/ 0 w 1134"/>
                <a:gd name="T1" fmla="*/ 0 h 642"/>
                <a:gd name="T2" fmla="*/ 0 w 1134"/>
                <a:gd name="T3" fmla="*/ 0 h 642"/>
                <a:gd name="T4" fmla="*/ 0 w 1134"/>
                <a:gd name="T5" fmla="*/ 0 h 642"/>
                <a:gd name="T6" fmla="*/ 0 w 1134"/>
                <a:gd name="T7" fmla="*/ 0 h 642"/>
                <a:gd name="T8" fmla="*/ 0 w 1134"/>
                <a:gd name="T9" fmla="*/ 0 h 642"/>
                <a:gd name="T10" fmla="*/ 0 w 1134"/>
                <a:gd name="T11" fmla="*/ 0 h 642"/>
                <a:gd name="T12" fmla="*/ 0 60000 65536"/>
                <a:gd name="T13" fmla="*/ 0 60000 65536"/>
                <a:gd name="T14" fmla="*/ 0 60000 65536"/>
                <a:gd name="T15" fmla="*/ 0 60000 65536"/>
                <a:gd name="T16" fmla="*/ 0 60000 65536"/>
                <a:gd name="T17" fmla="*/ 0 60000 65536"/>
                <a:gd name="T18" fmla="*/ 0 w 1134"/>
                <a:gd name="T19" fmla="*/ 0 h 642"/>
                <a:gd name="T20" fmla="*/ 1134 w 1134"/>
                <a:gd name="T21" fmla="*/ 642 h 642"/>
              </a:gdLst>
              <a:ahLst/>
              <a:cxnLst>
                <a:cxn ang="T12">
                  <a:pos x="T0" y="T1"/>
                </a:cxn>
                <a:cxn ang="T13">
                  <a:pos x="T2" y="T3"/>
                </a:cxn>
                <a:cxn ang="T14">
                  <a:pos x="T4" y="T5"/>
                </a:cxn>
                <a:cxn ang="T15">
                  <a:pos x="T6" y="T7"/>
                </a:cxn>
                <a:cxn ang="T16">
                  <a:pos x="T8" y="T9"/>
                </a:cxn>
                <a:cxn ang="T17">
                  <a:pos x="T10" y="T11"/>
                </a:cxn>
              </a:cxnLst>
              <a:rect l="T18" t="T19" r="T20" b="T21"/>
              <a:pathLst>
                <a:path w="1134" h="642">
                  <a:moveTo>
                    <a:pt x="0" y="642"/>
                  </a:moveTo>
                  <a:cubicBezTo>
                    <a:pt x="54" y="578"/>
                    <a:pt x="108" y="514"/>
                    <a:pt x="138" y="480"/>
                  </a:cubicBezTo>
                  <a:cubicBezTo>
                    <a:pt x="168" y="446"/>
                    <a:pt x="132" y="486"/>
                    <a:pt x="180" y="438"/>
                  </a:cubicBezTo>
                  <a:cubicBezTo>
                    <a:pt x="228" y="390"/>
                    <a:pt x="327" y="257"/>
                    <a:pt x="426" y="192"/>
                  </a:cubicBezTo>
                  <a:cubicBezTo>
                    <a:pt x="525" y="127"/>
                    <a:pt x="656" y="80"/>
                    <a:pt x="774" y="48"/>
                  </a:cubicBezTo>
                  <a:cubicBezTo>
                    <a:pt x="892" y="16"/>
                    <a:pt x="1013" y="8"/>
                    <a:pt x="1134" y="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ko-KR" altLang="en-US"/>
            </a:p>
          </p:txBody>
        </p:sp>
        <p:sp>
          <p:nvSpPr>
            <p:cNvPr id="165" name="Line 186">
              <a:extLst>
                <a:ext uri="{FF2B5EF4-FFF2-40B4-BE49-F238E27FC236}">
                  <a16:creationId xmlns:a16="http://schemas.microsoft.com/office/drawing/2014/main" id="{75F9B801-30C9-5AE9-E480-C5F3A752418D}"/>
                </a:ext>
              </a:extLst>
            </p:cNvPr>
            <p:cNvSpPr>
              <a:spLocks noChangeShapeType="1"/>
            </p:cNvSpPr>
            <p:nvPr/>
          </p:nvSpPr>
          <p:spPr bwMode="auto">
            <a:xfrm rot="21492815">
              <a:off x="371" y="2343"/>
              <a:ext cx="1499" cy="803"/>
            </a:xfrm>
            <a:prstGeom prst="line">
              <a:avLst/>
            </a:prstGeom>
            <a:noFill/>
            <a:ln w="253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166" name="Line 187">
              <a:extLst>
                <a:ext uri="{FF2B5EF4-FFF2-40B4-BE49-F238E27FC236}">
                  <a16:creationId xmlns:a16="http://schemas.microsoft.com/office/drawing/2014/main" id="{916920EC-0489-8EC1-0CBF-CEA847BFD5D2}"/>
                </a:ext>
              </a:extLst>
            </p:cNvPr>
            <p:cNvSpPr>
              <a:spLocks noChangeShapeType="1"/>
            </p:cNvSpPr>
            <p:nvPr/>
          </p:nvSpPr>
          <p:spPr bwMode="auto">
            <a:xfrm rot="21492815" flipV="1">
              <a:off x="1867" y="3022"/>
              <a:ext cx="164" cy="98"/>
            </a:xfrm>
            <a:prstGeom prst="line">
              <a:avLst/>
            </a:prstGeom>
            <a:noFill/>
            <a:ln w="1905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167" name="Line 188">
              <a:extLst>
                <a:ext uri="{FF2B5EF4-FFF2-40B4-BE49-F238E27FC236}">
                  <a16:creationId xmlns:a16="http://schemas.microsoft.com/office/drawing/2014/main" id="{41A09BF7-9B81-A874-61F2-9625537A377F}"/>
                </a:ext>
              </a:extLst>
            </p:cNvPr>
            <p:cNvSpPr>
              <a:spLocks noChangeShapeType="1"/>
            </p:cNvSpPr>
            <p:nvPr/>
          </p:nvSpPr>
          <p:spPr bwMode="auto">
            <a:xfrm rot="21492815" flipV="1">
              <a:off x="1783" y="2984"/>
              <a:ext cx="195" cy="95"/>
            </a:xfrm>
            <a:prstGeom prst="line">
              <a:avLst/>
            </a:prstGeom>
            <a:noFill/>
            <a:ln w="1905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168" name="Line 189">
              <a:extLst>
                <a:ext uri="{FF2B5EF4-FFF2-40B4-BE49-F238E27FC236}">
                  <a16:creationId xmlns:a16="http://schemas.microsoft.com/office/drawing/2014/main" id="{A6B928C2-F787-E607-2996-472AC589CEAE}"/>
                </a:ext>
              </a:extLst>
            </p:cNvPr>
            <p:cNvSpPr>
              <a:spLocks noChangeShapeType="1"/>
            </p:cNvSpPr>
            <p:nvPr/>
          </p:nvSpPr>
          <p:spPr bwMode="auto">
            <a:xfrm rot="21492815">
              <a:off x="443" y="2278"/>
              <a:ext cx="1569" cy="753"/>
            </a:xfrm>
            <a:prstGeom prst="line">
              <a:avLst/>
            </a:prstGeom>
            <a:noFill/>
            <a:ln w="253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169" name="Freeform 190">
              <a:extLst>
                <a:ext uri="{FF2B5EF4-FFF2-40B4-BE49-F238E27FC236}">
                  <a16:creationId xmlns:a16="http://schemas.microsoft.com/office/drawing/2014/main" id="{F9EF900E-A075-6C57-77CC-5CD9CEC3B78A}"/>
                </a:ext>
              </a:extLst>
            </p:cNvPr>
            <p:cNvSpPr>
              <a:spLocks/>
            </p:cNvSpPr>
            <p:nvPr/>
          </p:nvSpPr>
          <p:spPr bwMode="auto">
            <a:xfrm rot="78376">
              <a:off x="1822" y="3113"/>
              <a:ext cx="1644" cy="164"/>
            </a:xfrm>
            <a:custGeom>
              <a:avLst/>
              <a:gdLst>
                <a:gd name="T0" fmla="*/ 0 w 1264"/>
                <a:gd name="T1" fmla="*/ 0 h 220"/>
                <a:gd name="T2" fmla="*/ 1779237 w 1264"/>
                <a:gd name="T3" fmla="*/ 1 h 220"/>
                <a:gd name="T4" fmla="*/ 4552500 w 1264"/>
                <a:gd name="T5" fmla="*/ 1 h 220"/>
                <a:gd name="T6" fmla="*/ 7281429 w 1264"/>
                <a:gd name="T7" fmla="*/ 1 h 220"/>
                <a:gd name="T8" fmla="*/ 9847859 w 1264"/>
                <a:gd name="T9" fmla="*/ 1 h 220"/>
                <a:gd name="T10" fmla="*/ 11872428 w 1264"/>
                <a:gd name="T11" fmla="*/ 1 h 220"/>
                <a:gd name="T12" fmla="*/ 12504633 w 1264"/>
                <a:gd name="T13" fmla="*/ 1 h 220"/>
                <a:gd name="T14" fmla="*/ 0 60000 65536"/>
                <a:gd name="T15" fmla="*/ 0 60000 65536"/>
                <a:gd name="T16" fmla="*/ 0 60000 65536"/>
                <a:gd name="T17" fmla="*/ 0 60000 65536"/>
                <a:gd name="T18" fmla="*/ 0 60000 65536"/>
                <a:gd name="T19" fmla="*/ 0 60000 65536"/>
                <a:gd name="T20" fmla="*/ 0 60000 65536"/>
                <a:gd name="T21" fmla="*/ 0 w 1264"/>
                <a:gd name="T22" fmla="*/ 0 h 220"/>
                <a:gd name="T23" fmla="*/ 1264 w 1264"/>
                <a:gd name="T24" fmla="*/ 220 h 2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64" h="220">
                  <a:moveTo>
                    <a:pt x="0" y="0"/>
                  </a:moveTo>
                  <a:cubicBezTo>
                    <a:pt x="51" y="42"/>
                    <a:pt x="103" y="84"/>
                    <a:pt x="180" y="108"/>
                  </a:cubicBezTo>
                  <a:cubicBezTo>
                    <a:pt x="257" y="132"/>
                    <a:pt x="367" y="140"/>
                    <a:pt x="460" y="144"/>
                  </a:cubicBezTo>
                  <a:cubicBezTo>
                    <a:pt x="553" y="148"/>
                    <a:pt x="647" y="131"/>
                    <a:pt x="736" y="132"/>
                  </a:cubicBezTo>
                  <a:cubicBezTo>
                    <a:pt x="825" y="133"/>
                    <a:pt x="919" y="138"/>
                    <a:pt x="996" y="148"/>
                  </a:cubicBezTo>
                  <a:cubicBezTo>
                    <a:pt x="1073" y="158"/>
                    <a:pt x="1155" y="180"/>
                    <a:pt x="1200" y="192"/>
                  </a:cubicBezTo>
                  <a:cubicBezTo>
                    <a:pt x="1245" y="204"/>
                    <a:pt x="1254" y="212"/>
                    <a:pt x="1264" y="220"/>
                  </a:cubicBez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ko-KR" altLang="en-US"/>
            </a:p>
          </p:txBody>
        </p:sp>
        <p:sp>
          <p:nvSpPr>
            <p:cNvPr id="170" name="Freeform 191">
              <a:extLst>
                <a:ext uri="{FF2B5EF4-FFF2-40B4-BE49-F238E27FC236}">
                  <a16:creationId xmlns:a16="http://schemas.microsoft.com/office/drawing/2014/main" id="{57121C40-B951-3ABD-7F45-3FC03C95B706}"/>
                </a:ext>
              </a:extLst>
            </p:cNvPr>
            <p:cNvSpPr>
              <a:spLocks/>
            </p:cNvSpPr>
            <p:nvPr/>
          </p:nvSpPr>
          <p:spPr bwMode="auto">
            <a:xfrm rot="21569775">
              <a:off x="2009" y="2998"/>
              <a:ext cx="1004" cy="98"/>
            </a:xfrm>
            <a:custGeom>
              <a:avLst/>
              <a:gdLst>
                <a:gd name="T0" fmla="*/ 0 w 780"/>
                <a:gd name="T1" fmla="*/ 0 h 100"/>
                <a:gd name="T2" fmla="*/ 767431 w 780"/>
                <a:gd name="T3" fmla="*/ 25 h 100"/>
                <a:gd name="T4" fmla="*/ 2199514 w 780"/>
                <a:gd name="T5" fmla="*/ 48 h 100"/>
                <a:gd name="T6" fmla="*/ 3660597 w 780"/>
                <a:gd name="T7" fmla="*/ 50 h 100"/>
                <a:gd name="T8" fmla="*/ 5363813 w 780"/>
                <a:gd name="T9" fmla="*/ 52 h 100"/>
                <a:gd name="T10" fmla="*/ 0 60000 65536"/>
                <a:gd name="T11" fmla="*/ 0 60000 65536"/>
                <a:gd name="T12" fmla="*/ 0 60000 65536"/>
                <a:gd name="T13" fmla="*/ 0 60000 65536"/>
                <a:gd name="T14" fmla="*/ 0 60000 65536"/>
                <a:gd name="T15" fmla="*/ 0 w 780"/>
                <a:gd name="T16" fmla="*/ 0 h 100"/>
                <a:gd name="T17" fmla="*/ 780 w 780"/>
                <a:gd name="T18" fmla="*/ 100 h 100"/>
              </a:gdLst>
              <a:ahLst/>
              <a:cxnLst>
                <a:cxn ang="T10">
                  <a:pos x="T0" y="T1"/>
                </a:cxn>
                <a:cxn ang="T11">
                  <a:pos x="T2" y="T3"/>
                </a:cxn>
                <a:cxn ang="T12">
                  <a:pos x="T4" y="T5"/>
                </a:cxn>
                <a:cxn ang="T13">
                  <a:pos x="T6" y="T7"/>
                </a:cxn>
                <a:cxn ang="T14">
                  <a:pos x="T8" y="T9"/>
                </a:cxn>
              </a:cxnLst>
              <a:rect l="T15" t="T16" r="T17" b="T18"/>
              <a:pathLst>
                <a:path w="780" h="100">
                  <a:moveTo>
                    <a:pt x="0" y="0"/>
                  </a:moveTo>
                  <a:cubicBezTo>
                    <a:pt x="29" y="22"/>
                    <a:pt x="59" y="45"/>
                    <a:pt x="112" y="60"/>
                  </a:cubicBezTo>
                  <a:cubicBezTo>
                    <a:pt x="165" y="75"/>
                    <a:pt x="250" y="86"/>
                    <a:pt x="320" y="92"/>
                  </a:cubicBezTo>
                  <a:cubicBezTo>
                    <a:pt x="390" y="98"/>
                    <a:pt x="455" y="95"/>
                    <a:pt x="532" y="96"/>
                  </a:cubicBezTo>
                  <a:cubicBezTo>
                    <a:pt x="609" y="97"/>
                    <a:pt x="694" y="98"/>
                    <a:pt x="780" y="100"/>
                  </a:cubicBez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ko-KR" altLang="en-US"/>
            </a:p>
          </p:txBody>
        </p:sp>
        <p:sp>
          <p:nvSpPr>
            <p:cNvPr id="171" name="Line 192">
              <a:extLst>
                <a:ext uri="{FF2B5EF4-FFF2-40B4-BE49-F238E27FC236}">
                  <a16:creationId xmlns:a16="http://schemas.microsoft.com/office/drawing/2014/main" id="{26A6632D-FC79-F808-6A8D-46138F18D1D4}"/>
                </a:ext>
              </a:extLst>
            </p:cNvPr>
            <p:cNvSpPr>
              <a:spLocks noChangeShapeType="1"/>
            </p:cNvSpPr>
            <p:nvPr/>
          </p:nvSpPr>
          <p:spPr bwMode="auto">
            <a:xfrm rot="21492815" flipV="1">
              <a:off x="1727" y="2967"/>
              <a:ext cx="195" cy="85"/>
            </a:xfrm>
            <a:prstGeom prst="line">
              <a:avLst/>
            </a:prstGeom>
            <a:noFill/>
            <a:ln w="1905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172" name="Line 193">
              <a:extLst>
                <a:ext uri="{FF2B5EF4-FFF2-40B4-BE49-F238E27FC236}">
                  <a16:creationId xmlns:a16="http://schemas.microsoft.com/office/drawing/2014/main" id="{7BE12E86-7AB0-9871-62E2-57DE08EED7B6}"/>
                </a:ext>
              </a:extLst>
            </p:cNvPr>
            <p:cNvSpPr>
              <a:spLocks noChangeShapeType="1"/>
            </p:cNvSpPr>
            <p:nvPr/>
          </p:nvSpPr>
          <p:spPr bwMode="auto">
            <a:xfrm rot="21492815" flipV="1">
              <a:off x="1673" y="2939"/>
              <a:ext cx="180" cy="74"/>
            </a:xfrm>
            <a:prstGeom prst="line">
              <a:avLst/>
            </a:prstGeom>
            <a:noFill/>
            <a:ln w="1905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173" name="Line 194">
              <a:extLst>
                <a:ext uri="{FF2B5EF4-FFF2-40B4-BE49-F238E27FC236}">
                  <a16:creationId xmlns:a16="http://schemas.microsoft.com/office/drawing/2014/main" id="{DD7C7E40-DE0A-250A-B6B2-6197954767E8}"/>
                </a:ext>
              </a:extLst>
            </p:cNvPr>
            <p:cNvSpPr>
              <a:spLocks noChangeShapeType="1"/>
            </p:cNvSpPr>
            <p:nvPr/>
          </p:nvSpPr>
          <p:spPr bwMode="auto">
            <a:xfrm rot="21492815" flipV="1">
              <a:off x="1608" y="2917"/>
              <a:ext cx="193" cy="78"/>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174" name="Line 195">
              <a:extLst>
                <a:ext uri="{FF2B5EF4-FFF2-40B4-BE49-F238E27FC236}">
                  <a16:creationId xmlns:a16="http://schemas.microsoft.com/office/drawing/2014/main" id="{7614C94C-0C0D-975D-ABE4-C069E96B0A0D}"/>
                </a:ext>
              </a:extLst>
            </p:cNvPr>
            <p:cNvSpPr>
              <a:spLocks noChangeShapeType="1"/>
            </p:cNvSpPr>
            <p:nvPr/>
          </p:nvSpPr>
          <p:spPr bwMode="auto">
            <a:xfrm rot="21492815" flipV="1">
              <a:off x="1565" y="2893"/>
              <a:ext cx="183" cy="79"/>
            </a:xfrm>
            <a:prstGeom prst="line">
              <a:avLst/>
            </a:prstGeom>
            <a:noFill/>
            <a:ln w="1905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175" name="Line 196">
              <a:extLst>
                <a:ext uri="{FF2B5EF4-FFF2-40B4-BE49-F238E27FC236}">
                  <a16:creationId xmlns:a16="http://schemas.microsoft.com/office/drawing/2014/main" id="{80950467-E234-3FBB-303D-F09C533B5FFB}"/>
                </a:ext>
              </a:extLst>
            </p:cNvPr>
            <p:cNvSpPr>
              <a:spLocks noChangeShapeType="1"/>
            </p:cNvSpPr>
            <p:nvPr/>
          </p:nvSpPr>
          <p:spPr bwMode="auto">
            <a:xfrm rot="21492815" flipV="1">
              <a:off x="1524" y="2865"/>
              <a:ext cx="181" cy="81"/>
            </a:xfrm>
            <a:prstGeom prst="line">
              <a:avLst/>
            </a:prstGeom>
            <a:noFill/>
            <a:ln w="1905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176" name="Line 197">
              <a:extLst>
                <a:ext uri="{FF2B5EF4-FFF2-40B4-BE49-F238E27FC236}">
                  <a16:creationId xmlns:a16="http://schemas.microsoft.com/office/drawing/2014/main" id="{D57DA0E0-F9ED-6118-99CD-B4F94FEAC944}"/>
                </a:ext>
              </a:extLst>
            </p:cNvPr>
            <p:cNvSpPr>
              <a:spLocks noChangeShapeType="1"/>
            </p:cNvSpPr>
            <p:nvPr/>
          </p:nvSpPr>
          <p:spPr bwMode="auto">
            <a:xfrm rot="21492815" flipV="1">
              <a:off x="1459" y="2844"/>
              <a:ext cx="189" cy="76"/>
            </a:xfrm>
            <a:prstGeom prst="line">
              <a:avLst/>
            </a:prstGeom>
            <a:noFill/>
            <a:ln w="1905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177" name="Line 198">
              <a:extLst>
                <a:ext uri="{FF2B5EF4-FFF2-40B4-BE49-F238E27FC236}">
                  <a16:creationId xmlns:a16="http://schemas.microsoft.com/office/drawing/2014/main" id="{69D8B822-1D09-E4D9-CDCC-A776CE5BA392}"/>
                </a:ext>
              </a:extLst>
            </p:cNvPr>
            <p:cNvSpPr>
              <a:spLocks noChangeShapeType="1"/>
            </p:cNvSpPr>
            <p:nvPr/>
          </p:nvSpPr>
          <p:spPr bwMode="auto">
            <a:xfrm rot="21492815" flipV="1">
              <a:off x="1411" y="2816"/>
              <a:ext cx="188" cy="74"/>
            </a:xfrm>
            <a:prstGeom prst="line">
              <a:avLst/>
            </a:prstGeom>
            <a:noFill/>
            <a:ln w="1905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178" name="Line 199">
              <a:extLst>
                <a:ext uri="{FF2B5EF4-FFF2-40B4-BE49-F238E27FC236}">
                  <a16:creationId xmlns:a16="http://schemas.microsoft.com/office/drawing/2014/main" id="{CBFBC009-AEB0-7DF3-1341-AF87A7EDD341}"/>
                </a:ext>
              </a:extLst>
            </p:cNvPr>
            <p:cNvSpPr>
              <a:spLocks noChangeShapeType="1"/>
            </p:cNvSpPr>
            <p:nvPr/>
          </p:nvSpPr>
          <p:spPr bwMode="auto">
            <a:xfrm rot="21492815" flipV="1">
              <a:off x="1353" y="2787"/>
              <a:ext cx="176" cy="68"/>
            </a:xfrm>
            <a:prstGeom prst="line">
              <a:avLst/>
            </a:prstGeom>
            <a:noFill/>
            <a:ln w="1905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179" name="Line 200">
              <a:extLst>
                <a:ext uri="{FF2B5EF4-FFF2-40B4-BE49-F238E27FC236}">
                  <a16:creationId xmlns:a16="http://schemas.microsoft.com/office/drawing/2014/main" id="{FEA1EB86-63EA-6A3A-4C21-4F13A12D8692}"/>
                </a:ext>
              </a:extLst>
            </p:cNvPr>
            <p:cNvSpPr>
              <a:spLocks noChangeShapeType="1"/>
            </p:cNvSpPr>
            <p:nvPr/>
          </p:nvSpPr>
          <p:spPr bwMode="auto">
            <a:xfrm rot="21492815" flipV="1">
              <a:off x="1225" y="2737"/>
              <a:ext cx="184" cy="63"/>
            </a:xfrm>
            <a:prstGeom prst="line">
              <a:avLst/>
            </a:prstGeom>
            <a:noFill/>
            <a:ln w="1905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180" name="Line 201">
              <a:extLst>
                <a:ext uri="{FF2B5EF4-FFF2-40B4-BE49-F238E27FC236}">
                  <a16:creationId xmlns:a16="http://schemas.microsoft.com/office/drawing/2014/main" id="{88136ECD-48D0-6B67-3A90-3E6D6B7A644A}"/>
                </a:ext>
              </a:extLst>
            </p:cNvPr>
            <p:cNvSpPr>
              <a:spLocks noChangeShapeType="1"/>
            </p:cNvSpPr>
            <p:nvPr/>
          </p:nvSpPr>
          <p:spPr bwMode="auto">
            <a:xfrm rot="21492815" flipV="1">
              <a:off x="1951" y="3045"/>
              <a:ext cx="148" cy="107"/>
            </a:xfrm>
            <a:prstGeom prst="line">
              <a:avLst/>
            </a:prstGeom>
            <a:noFill/>
            <a:ln w="1905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181" name="Line 202">
              <a:extLst>
                <a:ext uri="{FF2B5EF4-FFF2-40B4-BE49-F238E27FC236}">
                  <a16:creationId xmlns:a16="http://schemas.microsoft.com/office/drawing/2014/main" id="{E7BAC156-C740-E696-01D4-3016727E5121}"/>
                </a:ext>
              </a:extLst>
            </p:cNvPr>
            <p:cNvSpPr>
              <a:spLocks noChangeShapeType="1"/>
            </p:cNvSpPr>
            <p:nvPr/>
          </p:nvSpPr>
          <p:spPr bwMode="auto">
            <a:xfrm rot="21492815" flipV="1">
              <a:off x="2068" y="3058"/>
              <a:ext cx="100" cy="120"/>
            </a:xfrm>
            <a:prstGeom prst="line">
              <a:avLst/>
            </a:prstGeom>
            <a:noFill/>
            <a:ln w="253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182" name="Line 203">
              <a:extLst>
                <a:ext uri="{FF2B5EF4-FFF2-40B4-BE49-F238E27FC236}">
                  <a16:creationId xmlns:a16="http://schemas.microsoft.com/office/drawing/2014/main" id="{A46E821A-89A8-7B8D-216B-663F4EF2EDC8}"/>
                </a:ext>
              </a:extLst>
            </p:cNvPr>
            <p:cNvSpPr>
              <a:spLocks noChangeShapeType="1"/>
            </p:cNvSpPr>
            <p:nvPr/>
          </p:nvSpPr>
          <p:spPr bwMode="auto">
            <a:xfrm rot="21492815" flipV="1">
              <a:off x="2188" y="3075"/>
              <a:ext cx="63" cy="120"/>
            </a:xfrm>
            <a:prstGeom prst="line">
              <a:avLst/>
            </a:prstGeom>
            <a:noFill/>
            <a:ln w="253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183" name="Line 204">
              <a:extLst>
                <a:ext uri="{FF2B5EF4-FFF2-40B4-BE49-F238E27FC236}">
                  <a16:creationId xmlns:a16="http://schemas.microsoft.com/office/drawing/2014/main" id="{2DB6F0D4-8863-BBD0-E3D8-A7A34301449E}"/>
                </a:ext>
              </a:extLst>
            </p:cNvPr>
            <p:cNvSpPr>
              <a:spLocks noChangeShapeType="1"/>
            </p:cNvSpPr>
            <p:nvPr/>
          </p:nvSpPr>
          <p:spPr bwMode="auto">
            <a:xfrm rot="21492815" flipV="1">
              <a:off x="2295" y="3087"/>
              <a:ext cx="56" cy="118"/>
            </a:xfrm>
            <a:prstGeom prst="line">
              <a:avLst/>
            </a:prstGeom>
            <a:noFill/>
            <a:ln w="253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184" name="Line 205">
              <a:extLst>
                <a:ext uri="{FF2B5EF4-FFF2-40B4-BE49-F238E27FC236}">
                  <a16:creationId xmlns:a16="http://schemas.microsoft.com/office/drawing/2014/main" id="{9EB31FF1-D770-744C-6C84-3DBE909ED3F2}"/>
                </a:ext>
              </a:extLst>
            </p:cNvPr>
            <p:cNvSpPr>
              <a:spLocks noChangeShapeType="1"/>
            </p:cNvSpPr>
            <p:nvPr/>
          </p:nvSpPr>
          <p:spPr bwMode="auto">
            <a:xfrm rot="21492815" flipV="1">
              <a:off x="2397" y="3091"/>
              <a:ext cx="60" cy="123"/>
            </a:xfrm>
            <a:prstGeom prst="line">
              <a:avLst/>
            </a:prstGeom>
            <a:noFill/>
            <a:ln w="253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185" name="Line 206">
              <a:extLst>
                <a:ext uri="{FF2B5EF4-FFF2-40B4-BE49-F238E27FC236}">
                  <a16:creationId xmlns:a16="http://schemas.microsoft.com/office/drawing/2014/main" id="{0D10CEF9-680E-87CF-D476-B890B24A652F}"/>
                </a:ext>
              </a:extLst>
            </p:cNvPr>
            <p:cNvSpPr>
              <a:spLocks noChangeShapeType="1"/>
            </p:cNvSpPr>
            <p:nvPr/>
          </p:nvSpPr>
          <p:spPr bwMode="auto">
            <a:xfrm rot="21492815" flipV="1">
              <a:off x="2503" y="3096"/>
              <a:ext cx="66" cy="125"/>
            </a:xfrm>
            <a:prstGeom prst="line">
              <a:avLst/>
            </a:prstGeom>
            <a:noFill/>
            <a:ln w="253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186" name="Line 207">
              <a:extLst>
                <a:ext uri="{FF2B5EF4-FFF2-40B4-BE49-F238E27FC236}">
                  <a16:creationId xmlns:a16="http://schemas.microsoft.com/office/drawing/2014/main" id="{0368D22F-FAC0-98EC-F294-68CD6C5A8299}"/>
                </a:ext>
              </a:extLst>
            </p:cNvPr>
            <p:cNvSpPr>
              <a:spLocks noChangeShapeType="1"/>
            </p:cNvSpPr>
            <p:nvPr/>
          </p:nvSpPr>
          <p:spPr bwMode="auto">
            <a:xfrm rot="21492815" flipV="1">
              <a:off x="2611" y="3087"/>
              <a:ext cx="51" cy="128"/>
            </a:xfrm>
            <a:prstGeom prst="line">
              <a:avLst/>
            </a:prstGeom>
            <a:noFill/>
            <a:ln w="253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187" name="Line 208">
              <a:extLst>
                <a:ext uri="{FF2B5EF4-FFF2-40B4-BE49-F238E27FC236}">
                  <a16:creationId xmlns:a16="http://schemas.microsoft.com/office/drawing/2014/main" id="{A93693D3-8954-B37F-A5D4-F9369B320B2F}"/>
                </a:ext>
              </a:extLst>
            </p:cNvPr>
            <p:cNvSpPr>
              <a:spLocks noChangeShapeType="1"/>
            </p:cNvSpPr>
            <p:nvPr/>
          </p:nvSpPr>
          <p:spPr bwMode="auto">
            <a:xfrm rot="21492815" flipV="1">
              <a:off x="2707" y="3087"/>
              <a:ext cx="47" cy="125"/>
            </a:xfrm>
            <a:prstGeom prst="line">
              <a:avLst/>
            </a:prstGeom>
            <a:noFill/>
            <a:ln w="253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188" name="Line 209">
              <a:extLst>
                <a:ext uri="{FF2B5EF4-FFF2-40B4-BE49-F238E27FC236}">
                  <a16:creationId xmlns:a16="http://schemas.microsoft.com/office/drawing/2014/main" id="{45AB41C1-8064-94E7-6751-2530EF81B668}"/>
                </a:ext>
              </a:extLst>
            </p:cNvPr>
            <p:cNvSpPr>
              <a:spLocks noChangeShapeType="1"/>
            </p:cNvSpPr>
            <p:nvPr/>
          </p:nvSpPr>
          <p:spPr bwMode="auto">
            <a:xfrm rot="21492815" flipV="1">
              <a:off x="2788" y="3091"/>
              <a:ext cx="58" cy="124"/>
            </a:xfrm>
            <a:prstGeom prst="line">
              <a:avLst/>
            </a:prstGeom>
            <a:noFill/>
            <a:ln w="253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189" name="Line 210">
              <a:extLst>
                <a:ext uri="{FF2B5EF4-FFF2-40B4-BE49-F238E27FC236}">
                  <a16:creationId xmlns:a16="http://schemas.microsoft.com/office/drawing/2014/main" id="{12A644F2-5680-EC86-FCCB-0F20400B3A9A}"/>
                </a:ext>
              </a:extLst>
            </p:cNvPr>
            <p:cNvSpPr>
              <a:spLocks noChangeShapeType="1"/>
            </p:cNvSpPr>
            <p:nvPr/>
          </p:nvSpPr>
          <p:spPr bwMode="auto">
            <a:xfrm rot="21492815" flipV="1">
              <a:off x="2871" y="3094"/>
              <a:ext cx="50" cy="117"/>
            </a:xfrm>
            <a:prstGeom prst="line">
              <a:avLst/>
            </a:prstGeom>
            <a:noFill/>
            <a:ln w="253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190" name="Line 211">
              <a:extLst>
                <a:ext uri="{FF2B5EF4-FFF2-40B4-BE49-F238E27FC236}">
                  <a16:creationId xmlns:a16="http://schemas.microsoft.com/office/drawing/2014/main" id="{285F1E74-93FE-15E9-B73E-C321C9E65486}"/>
                </a:ext>
              </a:extLst>
            </p:cNvPr>
            <p:cNvSpPr>
              <a:spLocks noChangeShapeType="1"/>
            </p:cNvSpPr>
            <p:nvPr/>
          </p:nvSpPr>
          <p:spPr bwMode="auto">
            <a:xfrm rot="21492815" flipV="1">
              <a:off x="2999" y="3139"/>
              <a:ext cx="80" cy="77"/>
            </a:xfrm>
            <a:prstGeom prst="line">
              <a:avLst/>
            </a:prstGeom>
            <a:noFill/>
            <a:ln w="253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191" name="Line 212">
              <a:extLst>
                <a:ext uri="{FF2B5EF4-FFF2-40B4-BE49-F238E27FC236}">
                  <a16:creationId xmlns:a16="http://schemas.microsoft.com/office/drawing/2014/main" id="{B9089E26-BDCF-5716-06F1-1E0701BF34D0}"/>
                </a:ext>
              </a:extLst>
            </p:cNvPr>
            <p:cNvSpPr>
              <a:spLocks noChangeShapeType="1"/>
            </p:cNvSpPr>
            <p:nvPr/>
          </p:nvSpPr>
          <p:spPr bwMode="auto">
            <a:xfrm rot="21492815" flipV="1">
              <a:off x="2933" y="3110"/>
              <a:ext cx="86" cy="102"/>
            </a:xfrm>
            <a:prstGeom prst="line">
              <a:avLst/>
            </a:prstGeom>
            <a:noFill/>
            <a:ln w="253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192" name="Line 213">
              <a:extLst>
                <a:ext uri="{FF2B5EF4-FFF2-40B4-BE49-F238E27FC236}">
                  <a16:creationId xmlns:a16="http://schemas.microsoft.com/office/drawing/2014/main" id="{47F56E31-7C4E-39A6-F0DA-9EE7DCDF7E27}"/>
                </a:ext>
              </a:extLst>
            </p:cNvPr>
            <p:cNvSpPr>
              <a:spLocks noChangeShapeType="1"/>
            </p:cNvSpPr>
            <p:nvPr/>
          </p:nvSpPr>
          <p:spPr bwMode="auto">
            <a:xfrm rot="21492815" flipV="1">
              <a:off x="4180" y="3479"/>
              <a:ext cx="173" cy="86"/>
            </a:xfrm>
            <a:prstGeom prst="line">
              <a:avLst/>
            </a:prstGeom>
            <a:noFill/>
            <a:ln w="253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193" name="Line 214">
              <a:extLst>
                <a:ext uri="{FF2B5EF4-FFF2-40B4-BE49-F238E27FC236}">
                  <a16:creationId xmlns:a16="http://schemas.microsoft.com/office/drawing/2014/main" id="{B2EE533F-0D23-BCDC-6F07-469943097802}"/>
                </a:ext>
              </a:extLst>
            </p:cNvPr>
            <p:cNvSpPr>
              <a:spLocks noChangeShapeType="1"/>
            </p:cNvSpPr>
            <p:nvPr/>
          </p:nvSpPr>
          <p:spPr bwMode="auto">
            <a:xfrm rot="347738" flipV="1">
              <a:off x="376" y="2318"/>
              <a:ext cx="114" cy="4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ko-KR" altLang="en-US"/>
            </a:p>
          </p:txBody>
        </p:sp>
        <p:sp>
          <p:nvSpPr>
            <p:cNvPr id="194" name="Line 215">
              <a:extLst>
                <a:ext uri="{FF2B5EF4-FFF2-40B4-BE49-F238E27FC236}">
                  <a16:creationId xmlns:a16="http://schemas.microsoft.com/office/drawing/2014/main" id="{3CC59C34-A771-814F-8D5D-8BFB50EFC7E0}"/>
                </a:ext>
              </a:extLst>
            </p:cNvPr>
            <p:cNvSpPr>
              <a:spLocks noChangeShapeType="1"/>
            </p:cNvSpPr>
            <p:nvPr/>
          </p:nvSpPr>
          <p:spPr bwMode="auto">
            <a:xfrm rot="347738" flipV="1">
              <a:off x="410" y="2333"/>
              <a:ext cx="114" cy="4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ko-KR" altLang="en-US"/>
            </a:p>
          </p:txBody>
        </p:sp>
        <p:sp>
          <p:nvSpPr>
            <p:cNvPr id="195" name="Line 216">
              <a:extLst>
                <a:ext uri="{FF2B5EF4-FFF2-40B4-BE49-F238E27FC236}">
                  <a16:creationId xmlns:a16="http://schemas.microsoft.com/office/drawing/2014/main" id="{25F2517B-D2B8-EDFA-7ED2-D526E585D513}"/>
                </a:ext>
              </a:extLst>
            </p:cNvPr>
            <p:cNvSpPr>
              <a:spLocks noChangeShapeType="1"/>
            </p:cNvSpPr>
            <p:nvPr/>
          </p:nvSpPr>
          <p:spPr bwMode="auto">
            <a:xfrm rot="347738" flipV="1">
              <a:off x="441" y="2350"/>
              <a:ext cx="114" cy="4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ko-KR" altLang="en-US"/>
            </a:p>
          </p:txBody>
        </p:sp>
        <p:sp>
          <p:nvSpPr>
            <p:cNvPr id="196" name="Line 217">
              <a:extLst>
                <a:ext uri="{FF2B5EF4-FFF2-40B4-BE49-F238E27FC236}">
                  <a16:creationId xmlns:a16="http://schemas.microsoft.com/office/drawing/2014/main" id="{CCC2282B-24C8-B011-0385-2862D3C3D7AC}"/>
                </a:ext>
              </a:extLst>
            </p:cNvPr>
            <p:cNvSpPr>
              <a:spLocks noChangeShapeType="1"/>
            </p:cNvSpPr>
            <p:nvPr/>
          </p:nvSpPr>
          <p:spPr bwMode="auto">
            <a:xfrm rot="347738" flipV="1">
              <a:off x="475" y="2369"/>
              <a:ext cx="118" cy="4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ko-KR" altLang="en-US"/>
            </a:p>
          </p:txBody>
        </p:sp>
        <p:sp>
          <p:nvSpPr>
            <p:cNvPr id="197" name="Line 218">
              <a:extLst>
                <a:ext uri="{FF2B5EF4-FFF2-40B4-BE49-F238E27FC236}">
                  <a16:creationId xmlns:a16="http://schemas.microsoft.com/office/drawing/2014/main" id="{34A761F2-3A41-237F-2A68-FC730DA659A7}"/>
                </a:ext>
              </a:extLst>
            </p:cNvPr>
            <p:cNvSpPr>
              <a:spLocks noChangeShapeType="1"/>
            </p:cNvSpPr>
            <p:nvPr/>
          </p:nvSpPr>
          <p:spPr bwMode="auto">
            <a:xfrm rot="347738" flipV="1">
              <a:off x="513" y="2383"/>
              <a:ext cx="118" cy="4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ko-KR" altLang="en-US"/>
            </a:p>
          </p:txBody>
        </p:sp>
        <p:sp>
          <p:nvSpPr>
            <p:cNvPr id="198" name="Line 219">
              <a:extLst>
                <a:ext uri="{FF2B5EF4-FFF2-40B4-BE49-F238E27FC236}">
                  <a16:creationId xmlns:a16="http://schemas.microsoft.com/office/drawing/2014/main" id="{74CF64B9-2B88-D12D-D9C1-5ACAA30DFDFF}"/>
                </a:ext>
              </a:extLst>
            </p:cNvPr>
            <p:cNvSpPr>
              <a:spLocks noChangeShapeType="1"/>
            </p:cNvSpPr>
            <p:nvPr/>
          </p:nvSpPr>
          <p:spPr bwMode="auto">
            <a:xfrm rot="347738" flipV="1">
              <a:off x="544" y="2397"/>
              <a:ext cx="123" cy="5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ko-KR" altLang="en-US"/>
            </a:p>
          </p:txBody>
        </p:sp>
        <p:sp>
          <p:nvSpPr>
            <p:cNvPr id="199" name="Line 220">
              <a:extLst>
                <a:ext uri="{FF2B5EF4-FFF2-40B4-BE49-F238E27FC236}">
                  <a16:creationId xmlns:a16="http://schemas.microsoft.com/office/drawing/2014/main" id="{01E05DFD-C557-4495-FEE6-1144103BEDEB}"/>
                </a:ext>
              </a:extLst>
            </p:cNvPr>
            <p:cNvSpPr>
              <a:spLocks noChangeShapeType="1"/>
            </p:cNvSpPr>
            <p:nvPr/>
          </p:nvSpPr>
          <p:spPr bwMode="auto">
            <a:xfrm rot="347738" flipV="1">
              <a:off x="587" y="2414"/>
              <a:ext cx="123" cy="5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ko-KR" altLang="en-US"/>
            </a:p>
          </p:txBody>
        </p:sp>
        <p:sp>
          <p:nvSpPr>
            <p:cNvPr id="200" name="Line 221">
              <a:extLst>
                <a:ext uri="{FF2B5EF4-FFF2-40B4-BE49-F238E27FC236}">
                  <a16:creationId xmlns:a16="http://schemas.microsoft.com/office/drawing/2014/main" id="{53579D72-B6C1-451A-42EA-A943AE46F9AE}"/>
                </a:ext>
              </a:extLst>
            </p:cNvPr>
            <p:cNvSpPr>
              <a:spLocks noChangeShapeType="1"/>
            </p:cNvSpPr>
            <p:nvPr/>
          </p:nvSpPr>
          <p:spPr bwMode="auto">
            <a:xfrm rot="347738" flipV="1">
              <a:off x="627" y="2435"/>
              <a:ext cx="124" cy="5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ko-KR" altLang="en-US"/>
            </a:p>
          </p:txBody>
        </p:sp>
        <p:sp>
          <p:nvSpPr>
            <p:cNvPr id="201" name="Line 222">
              <a:extLst>
                <a:ext uri="{FF2B5EF4-FFF2-40B4-BE49-F238E27FC236}">
                  <a16:creationId xmlns:a16="http://schemas.microsoft.com/office/drawing/2014/main" id="{D62DE61D-3F0D-F14F-C1D5-7ACD14FE5EF7}"/>
                </a:ext>
              </a:extLst>
            </p:cNvPr>
            <p:cNvSpPr>
              <a:spLocks noChangeShapeType="1"/>
            </p:cNvSpPr>
            <p:nvPr/>
          </p:nvSpPr>
          <p:spPr bwMode="auto">
            <a:xfrm rot="347738" flipV="1">
              <a:off x="666" y="2459"/>
              <a:ext cx="141" cy="56"/>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ko-KR" altLang="en-US"/>
            </a:p>
          </p:txBody>
        </p:sp>
        <p:sp>
          <p:nvSpPr>
            <p:cNvPr id="202" name="Line 223">
              <a:extLst>
                <a:ext uri="{FF2B5EF4-FFF2-40B4-BE49-F238E27FC236}">
                  <a16:creationId xmlns:a16="http://schemas.microsoft.com/office/drawing/2014/main" id="{28A87857-15D7-6A8A-F112-5459FB891215}"/>
                </a:ext>
              </a:extLst>
            </p:cNvPr>
            <p:cNvSpPr>
              <a:spLocks noChangeShapeType="1"/>
            </p:cNvSpPr>
            <p:nvPr/>
          </p:nvSpPr>
          <p:spPr bwMode="auto">
            <a:xfrm rot="347738" flipV="1">
              <a:off x="710" y="2478"/>
              <a:ext cx="144" cy="5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ko-KR" altLang="en-US"/>
            </a:p>
          </p:txBody>
        </p:sp>
        <p:sp>
          <p:nvSpPr>
            <p:cNvPr id="203" name="Line 224">
              <a:extLst>
                <a:ext uri="{FF2B5EF4-FFF2-40B4-BE49-F238E27FC236}">
                  <a16:creationId xmlns:a16="http://schemas.microsoft.com/office/drawing/2014/main" id="{FB45D016-75E7-E730-3120-D25F0F604427}"/>
                </a:ext>
              </a:extLst>
            </p:cNvPr>
            <p:cNvSpPr>
              <a:spLocks noChangeShapeType="1"/>
            </p:cNvSpPr>
            <p:nvPr/>
          </p:nvSpPr>
          <p:spPr bwMode="auto">
            <a:xfrm rot="347738" flipV="1">
              <a:off x="761" y="2503"/>
              <a:ext cx="148" cy="5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ko-KR" altLang="en-US"/>
            </a:p>
          </p:txBody>
        </p:sp>
        <p:sp>
          <p:nvSpPr>
            <p:cNvPr id="204" name="Line 225">
              <a:extLst>
                <a:ext uri="{FF2B5EF4-FFF2-40B4-BE49-F238E27FC236}">
                  <a16:creationId xmlns:a16="http://schemas.microsoft.com/office/drawing/2014/main" id="{81988125-1891-14D4-CAE9-AEE1447F8DA9}"/>
                </a:ext>
              </a:extLst>
            </p:cNvPr>
            <p:cNvSpPr>
              <a:spLocks noChangeShapeType="1"/>
            </p:cNvSpPr>
            <p:nvPr/>
          </p:nvSpPr>
          <p:spPr bwMode="auto">
            <a:xfrm rot="347738" flipV="1">
              <a:off x="818" y="2531"/>
              <a:ext cx="135" cy="5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ko-KR" altLang="en-US"/>
            </a:p>
          </p:txBody>
        </p:sp>
        <p:sp>
          <p:nvSpPr>
            <p:cNvPr id="205" name="Line 226">
              <a:extLst>
                <a:ext uri="{FF2B5EF4-FFF2-40B4-BE49-F238E27FC236}">
                  <a16:creationId xmlns:a16="http://schemas.microsoft.com/office/drawing/2014/main" id="{DE6A8D78-0AF8-F0D6-D0DA-56478FE67825}"/>
                </a:ext>
              </a:extLst>
            </p:cNvPr>
            <p:cNvSpPr>
              <a:spLocks noChangeShapeType="1"/>
            </p:cNvSpPr>
            <p:nvPr/>
          </p:nvSpPr>
          <p:spPr bwMode="auto">
            <a:xfrm rot="347738" flipV="1">
              <a:off x="868" y="2554"/>
              <a:ext cx="148" cy="6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ko-KR" altLang="en-US"/>
            </a:p>
          </p:txBody>
        </p:sp>
        <p:sp>
          <p:nvSpPr>
            <p:cNvPr id="206" name="Line 227">
              <a:extLst>
                <a:ext uri="{FF2B5EF4-FFF2-40B4-BE49-F238E27FC236}">
                  <a16:creationId xmlns:a16="http://schemas.microsoft.com/office/drawing/2014/main" id="{B92ADF48-D21F-C92B-88E3-0F0DB21CFB42}"/>
                </a:ext>
              </a:extLst>
            </p:cNvPr>
            <p:cNvSpPr>
              <a:spLocks noChangeShapeType="1"/>
            </p:cNvSpPr>
            <p:nvPr/>
          </p:nvSpPr>
          <p:spPr bwMode="auto">
            <a:xfrm rot="347738" flipV="1">
              <a:off x="926" y="2585"/>
              <a:ext cx="155" cy="6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ko-KR" altLang="en-US"/>
            </a:p>
          </p:txBody>
        </p:sp>
        <p:sp>
          <p:nvSpPr>
            <p:cNvPr id="207" name="Line 228">
              <a:extLst>
                <a:ext uri="{FF2B5EF4-FFF2-40B4-BE49-F238E27FC236}">
                  <a16:creationId xmlns:a16="http://schemas.microsoft.com/office/drawing/2014/main" id="{32434454-4847-35AB-5B79-A998A17F8537}"/>
                </a:ext>
              </a:extLst>
            </p:cNvPr>
            <p:cNvSpPr>
              <a:spLocks noChangeShapeType="1"/>
            </p:cNvSpPr>
            <p:nvPr/>
          </p:nvSpPr>
          <p:spPr bwMode="auto">
            <a:xfrm rot="347738" flipV="1">
              <a:off x="1067" y="2643"/>
              <a:ext cx="150" cy="7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ko-KR" altLang="en-US"/>
            </a:p>
          </p:txBody>
        </p:sp>
        <p:sp>
          <p:nvSpPr>
            <p:cNvPr id="208" name="Line 229">
              <a:extLst>
                <a:ext uri="{FF2B5EF4-FFF2-40B4-BE49-F238E27FC236}">
                  <a16:creationId xmlns:a16="http://schemas.microsoft.com/office/drawing/2014/main" id="{394F9913-A7CF-68FB-C05C-AC6EE2B6C470}"/>
                </a:ext>
              </a:extLst>
            </p:cNvPr>
            <p:cNvSpPr>
              <a:spLocks noChangeShapeType="1"/>
            </p:cNvSpPr>
            <p:nvPr/>
          </p:nvSpPr>
          <p:spPr bwMode="auto">
            <a:xfrm rot="347738" flipV="1">
              <a:off x="997" y="2614"/>
              <a:ext cx="146" cy="6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ko-KR" altLang="en-US"/>
            </a:p>
          </p:txBody>
        </p:sp>
        <p:sp>
          <p:nvSpPr>
            <p:cNvPr id="209" name="Line 230">
              <a:extLst>
                <a:ext uri="{FF2B5EF4-FFF2-40B4-BE49-F238E27FC236}">
                  <a16:creationId xmlns:a16="http://schemas.microsoft.com/office/drawing/2014/main" id="{33C97408-DEF3-8C2F-F4D2-FDAE1DE0F7A5}"/>
                </a:ext>
              </a:extLst>
            </p:cNvPr>
            <p:cNvSpPr>
              <a:spLocks noChangeShapeType="1"/>
            </p:cNvSpPr>
            <p:nvPr/>
          </p:nvSpPr>
          <p:spPr bwMode="auto">
            <a:xfrm rot="21492815" flipV="1">
              <a:off x="1295" y="2762"/>
              <a:ext cx="177" cy="65"/>
            </a:xfrm>
            <a:prstGeom prst="line">
              <a:avLst/>
            </a:prstGeom>
            <a:noFill/>
            <a:ln w="1905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210" name="Line 231">
              <a:extLst>
                <a:ext uri="{FF2B5EF4-FFF2-40B4-BE49-F238E27FC236}">
                  <a16:creationId xmlns:a16="http://schemas.microsoft.com/office/drawing/2014/main" id="{2CF7CC0C-6F12-9697-5A26-08862193FD9B}"/>
                </a:ext>
              </a:extLst>
            </p:cNvPr>
            <p:cNvSpPr>
              <a:spLocks noChangeShapeType="1"/>
            </p:cNvSpPr>
            <p:nvPr/>
          </p:nvSpPr>
          <p:spPr bwMode="auto">
            <a:xfrm rot="347738" flipV="1">
              <a:off x="1135" y="2677"/>
              <a:ext cx="158" cy="7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ko-KR" altLang="en-US"/>
            </a:p>
          </p:txBody>
        </p:sp>
        <p:sp>
          <p:nvSpPr>
            <p:cNvPr id="211" name="Line 232">
              <a:extLst>
                <a:ext uri="{FF2B5EF4-FFF2-40B4-BE49-F238E27FC236}">
                  <a16:creationId xmlns:a16="http://schemas.microsoft.com/office/drawing/2014/main" id="{B5A47D7B-7A45-3D07-A682-8780396E05CF}"/>
                </a:ext>
              </a:extLst>
            </p:cNvPr>
            <p:cNvSpPr>
              <a:spLocks noChangeShapeType="1"/>
            </p:cNvSpPr>
            <p:nvPr/>
          </p:nvSpPr>
          <p:spPr bwMode="auto">
            <a:xfrm rot="347738" flipV="1">
              <a:off x="1191" y="2707"/>
              <a:ext cx="150" cy="76"/>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ko-KR" altLang="en-US"/>
            </a:p>
          </p:txBody>
        </p:sp>
        <p:sp>
          <p:nvSpPr>
            <p:cNvPr id="212" name="Line 233">
              <a:extLst>
                <a:ext uri="{FF2B5EF4-FFF2-40B4-BE49-F238E27FC236}">
                  <a16:creationId xmlns:a16="http://schemas.microsoft.com/office/drawing/2014/main" id="{A9E0F46E-28D1-BA1F-FC43-45C72D760A6A}"/>
                </a:ext>
              </a:extLst>
            </p:cNvPr>
            <p:cNvSpPr>
              <a:spLocks noChangeShapeType="1"/>
            </p:cNvSpPr>
            <p:nvPr/>
          </p:nvSpPr>
          <p:spPr bwMode="auto">
            <a:xfrm rot="21492815" flipV="1">
              <a:off x="5090" y="3830"/>
              <a:ext cx="191" cy="79"/>
            </a:xfrm>
            <a:prstGeom prst="line">
              <a:avLst/>
            </a:prstGeom>
            <a:noFill/>
            <a:ln w="253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213" name="Line 234">
              <a:extLst>
                <a:ext uri="{FF2B5EF4-FFF2-40B4-BE49-F238E27FC236}">
                  <a16:creationId xmlns:a16="http://schemas.microsoft.com/office/drawing/2014/main" id="{36C4D393-0E4C-E28D-F5B8-05FB7314EB78}"/>
                </a:ext>
              </a:extLst>
            </p:cNvPr>
            <p:cNvSpPr>
              <a:spLocks noChangeShapeType="1"/>
            </p:cNvSpPr>
            <p:nvPr/>
          </p:nvSpPr>
          <p:spPr bwMode="auto">
            <a:xfrm rot="21492815" flipV="1">
              <a:off x="5208" y="3875"/>
              <a:ext cx="191" cy="79"/>
            </a:xfrm>
            <a:prstGeom prst="line">
              <a:avLst/>
            </a:prstGeom>
            <a:noFill/>
            <a:ln w="253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214" name="Line 235">
              <a:extLst>
                <a:ext uri="{FF2B5EF4-FFF2-40B4-BE49-F238E27FC236}">
                  <a16:creationId xmlns:a16="http://schemas.microsoft.com/office/drawing/2014/main" id="{995E6D20-7886-D6C9-6980-84FC7F7AD591}"/>
                </a:ext>
              </a:extLst>
            </p:cNvPr>
            <p:cNvSpPr>
              <a:spLocks noChangeShapeType="1"/>
            </p:cNvSpPr>
            <p:nvPr/>
          </p:nvSpPr>
          <p:spPr bwMode="auto">
            <a:xfrm rot="21492815" flipV="1">
              <a:off x="5320" y="3921"/>
              <a:ext cx="191" cy="79"/>
            </a:xfrm>
            <a:prstGeom prst="line">
              <a:avLst/>
            </a:prstGeom>
            <a:noFill/>
            <a:ln w="253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215" name="Line 236">
              <a:extLst>
                <a:ext uri="{FF2B5EF4-FFF2-40B4-BE49-F238E27FC236}">
                  <a16:creationId xmlns:a16="http://schemas.microsoft.com/office/drawing/2014/main" id="{05F13053-4ED0-086F-49FA-FD34EE224C9A}"/>
                </a:ext>
              </a:extLst>
            </p:cNvPr>
            <p:cNvSpPr>
              <a:spLocks noChangeShapeType="1"/>
            </p:cNvSpPr>
            <p:nvPr/>
          </p:nvSpPr>
          <p:spPr bwMode="auto">
            <a:xfrm rot="21492815" flipV="1">
              <a:off x="5427" y="3966"/>
              <a:ext cx="194" cy="79"/>
            </a:xfrm>
            <a:prstGeom prst="line">
              <a:avLst/>
            </a:prstGeom>
            <a:noFill/>
            <a:ln w="253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grpSp>
          <p:nvGrpSpPr>
            <p:cNvPr id="216" name="Group 237">
              <a:extLst>
                <a:ext uri="{FF2B5EF4-FFF2-40B4-BE49-F238E27FC236}">
                  <a16:creationId xmlns:a16="http://schemas.microsoft.com/office/drawing/2014/main" id="{BB301320-8919-4398-24EB-E139BA466F11}"/>
                </a:ext>
              </a:extLst>
            </p:cNvPr>
            <p:cNvGrpSpPr>
              <a:grpSpLocks/>
            </p:cNvGrpSpPr>
            <p:nvPr/>
          </p:nvGrpSpPr>
          <p:grpSpPr bwMode="auto">
            <a:xfrm>
              <a:off x="3824" y="3138"/>
              <a:ext cx="58" cy="404"/>
              <a:chOff x="5421" y="2528"/>
              <a:chExt cx="70" cy="901"/>
            </a:xfrm>
          </p:grpSpPr>
          <p:sp>
            <p:nvSpPr>
              <p:cNvPr id="441" name="Rectangle 238">
                <a:extLst>
                  <a:ext uri="{FF2B5EF4-FFF2-40B4-BE49-F238E27FC236}">
                    <a16:creationId xmlns:a16="http://schemas.microsoft.com/office/drawing/2014/main" id="{C73104F3-22DB-51DE-AA5D-7AC6DC414DAF}"/>
                  </a:ext>
                </a:extLst>
              </p:cNvPr>
              <p:cNvSpPr>
                <a:spLocks noChangeArrowheads="1"/>
              </p:cNvSpPr>
              <p:nvPr/>
            </p:nvSpPr>
            <p:spPr bwMode="auto">
              <a:xfrm>
                <a:off x="5436" y="2757"/>
                <a:ext cx="21" cy="672"/>
              </a:xfrm>
              <a:prstGeom prst="rect">
                <a:avLst/>
              </a:prstGeom>
              <a:solidFill>
                <a:srgbClr val="C0C0C0"/>
              </a:solidFill>
              <a:ln w="12700">
                <a:solidFill>
                  <a:schemeClr val="tx1"/>
                </a:solidFill>
                <a:miter lim="800000"/>
                <a:headEnd/>
                <a:tailEnd/>
              </a:ln>
            </p:spPr>
            <p:txBody>
              <a:bodyPr/>
              <a:lstStyle/>
              <a:p>
                <a:endParaRPr lang="ko-KR" altLang="en-US"/>
              </a:p>
            </p:txBody>
          </p:sp>
          <p:sp>
            <p:nvSpPr>
              <p:cNvPr id="442" name="Oval 239">
                <a:extLst>
                  <a:ext uri="{FF2B5EF4-FFF2-40B4-BE49-F238E27FC236}">
                    <a16:creationId xmlns:a16="http://schemas.microsoft.com/office/drawing/2014/main" id="{31C440C5-79E7-9B17-EE2D-CB961DA47068}"/>
                  </a:ext>
                </a:extLst>
              </p:cNvPr>
              <p:cNvSpPr>
                <a:spLocks noChangeArrowheads="1"/>
              </p:cNvSpPr>
              <p:nvPr/>
            </p:nvSpPr>
            <p:spPr bwMode="auto">
              <a:xfrm>
                <a:off x="5421" y="2528"/>
                <a:ext cx="49" cy="237"/>
              </a:xfrm>
              <a:prstGeom prst="ellipse">
                <a:avLst/>
              </a:prstGeom>
              <a:solidFill>
                <a:srgbClr val="C0C0C0"/>
              </a:solidFill>
              <a:ln w="12700">
                <a:solidFill>
                  <a:schemeClr val="tx1"/>
                </a:solidFill>
                <a:round/>
                <a:headEnd/>
                <a:tailEnd/>
              </a:ln>
            </p:spPr>
            <p:txBody>
              <a:bodyPr/>
              <a:lstStyle/>
              <a:p>
                <a:endParaRPr lang="ko-KR" altLang="en-US"/>
              </a:p>
            </p:txBody>
          </p:sp>
          <p:sp>
            <p:nvSpPr>
              <p:cNvPr id="443" name="Line 240">
                <a:extLst>
                  <a:ext uri="{FF2B5EF4-FFF2-40B4-BE49-F238E27FC236}">
                    <a16:creationId xmlns:a16="http://schemas.microsoft.com/office/drawing/2014/main" id="{78D11AED-826D-46FD-050E-A7C8B9381518}"/>
                  </a:ext>
                </a:extLst>
              </p:cNvPr>
              <p:cNvSpPr>
                <a:spLocks noChangeShapeType="1"/>
              </p:cNvSpPr>
              <p:nvPr/>
            </p:nvSpPr>
            <p:spPr bwMode="auto">
              <a:xfrm>
                <a:off x="5449" y="2563"/>
                <a:ext cx="42" cy="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ko-KR" altLang="en-US"/>
              </a:p>
            </p:txBody>
          </p:sp>
          <p:sp>
            <p:nvSpPr>
              <p:cNvPr id="444" name="Line 241">
                <a:extLst>
                  <a:ext uri="{FF2B5EF4-FFF2-40B4-BE49-F238E27FC236}">
                    <a16:creationId xmlns:a16="http://schemas.microsoft.com/office/drawing/2014/main" id="{6BE7AB2F-D1E7-8FBB-D33A-FA4AB9E6EE6F}"/>
                  </a:ext>
                </a:extLst>
              </p:cNvPr>
              <p:cNvSpPr>
                <a:spLocks noChangeShapeType="1"/>
              </p:cNvSpPr>
              <p:nvPr/>
            </p:nvSpPr>
            <p:spPr bwMode="auto">
              <a:xfrm flipH="1">
                <a:off x="5442" y="2563"/>
                <a:ext cx="49" cy="3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ko-KR" altLang="en-US"/>
              </a:p>
            </p:txBody>
          </p:sp>
          <p:sp>
            <p:nvSpPr>
              <p:cNvPr id="445" name="Freeform 242">
                <a:extLst>
                  <a:ext uri="{FF2B5EF4-FFF2-40B4-BE49-F238E27FC236}">
                    <a16:creationId xmlns:a16="http://schemas.microsoft.com/office/drawing/2014/main" id="{DE6ABB87-CCFB-B5F6-E01F-4819A7D5CFC7}"/>
                  </a:ext>
                </a:extLst>
              </p:cNvPr>
              <p:cNvSpPr>
                <a:spLocks/>
              </p:cNvSpPr>
              <p:nvPr/>
            </p:nvSpPr>
            <p:spPr bwMode="auto">
              <a:xfrm>
                <a:off x="5442" y="2586"/>
                <a:ext cx="12" cy="20"/>
              </a:xfrm>
              <a:custGeom>
                <a:avLst/>
                <a:gdLst>
                  <a:gd name="T0" fmla="*/ 0 w 12"/>
                  <a:gd name="T1" fmla="*/ 8 h 20"/>
                  <a:gd name="T2" fmla="*/ 0 w 12"/>
                  <a:gd name="T3" fmla="*/ 18 h 20"/>
                  <a:gd name="T4" fmla="*/ 2 w 12"/>
                  <a:gd name="T5" fmla="*/ 20 h 20"/>
                  <a:gd name="T6" fmla="*/ 2 w 12"/>
                  <a:gd name="T7" fmla="*/ 18 h 20"/>
                  <a:gd name="T8" fmla="*/ 3 w 12"/>
                  <a:gd name="T9" fmla="*/ 20 h 20"/>
                  <a:gd name="T10" fmla="*/ 8 w 12"/>
                  <a:gd name="T11" fmla="*/ 20 h 20"/>
                  <a:gd name="T12" fmla="*/ 10 w 12"/>
                  <a:gd name="T13" fmla="*/ 18 h 20"/>
                  <a:gd name="T14" fmla="*/ 12 w 12"/>
                  <a:gd name="T15" fmla="*/ 14 h 20"/>
                  <a:gd name="T16" fmla="*/ 12 w 12"/>
                  <a:gd name="T17" fmla="*/ 0 h 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20"/>
                  <a:gd name="T29" fmla="*/ 12 w 12"/>
                  <a:gd name="T30" fmla="*/ 20 h 2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20">
                    <a:moveTo>
                      <a:pt x="0" y="8"/>
                    </a:moveTo>
                    <a:lnTo>
                      <a:pt x="0" y="18"/>
                    </a:lnTo>
                    <a:lnTo>
                      <a:pt x="2" y="20"/>
                    </a:lnTo>
                    <a:lnTo>
                      <a:pt x="2" y="18"/>
                    </a:lnTo>
                    <a:lnTo>
                      <a:pt x="3" y="20"/>
                    </a:lnTo>
                    <a:lnTo>
                      <a:pt x="8" y="20"/>
                    </a:lnTo>
                    <a:lnTo>
                      <a:pt x="10" y="18"/>
                    </a:lnTo>
                    <a:lnTo>
                      <a:pt x="12" y="14"/>
                    </a:lnTo>
                    <a:lnTo>
                      <a:pt x="12" y="0"/>
                    </a:lnTo>
                  </a:path>
                </a:pathLst>
              </a:custGeom>
              <a:solidFill>
                <a:srgbClr val="C0C0C0"/>
              </a:solidFill>
              <a:ln w="12700">
                <a:solidFill>
                  <a:schemeClr val="tx1"/>
                </a:solidFill>
                <a:round/>
                <a:headEnd/>
                <a:tailEnd/>
              </a:ln>
            </p:spPr>
            <p:txBody>
              <a:bodyPr/>
              <a:lstStyle/>
              <a:p>
                <a:endParaRPr lang="ko-KR" altLang="en-US"/>
              </a:p>
            </p:txBody>
          </p:sp>
          <p:sp>
            <p:nvSpPr>
              <p:cNvPr id="446" name="Freeform 243">
                <a:extLst>
                  <a:ext uri="{FF2B5EF4-FFF2-40B4-BE49-F238E27FC236}">
                    <a16:creationId xmlns:a16="http://schemas.microsoft.com/office/drawing/2014/main" id="{26528200-BB02-CBAE-4FCB-BD1004242362}"/>
                  </a:ext>
                </a:extLst>
              </p:cNvPr>
              <p:cNvSpPr>
                <a:spLocks/>
              </p:cNvSpPr>
              <p:nvPr/>
            </p:nvSpPr>
            <p:spPr bwMode="auto">
              <a:xfrm>
                <a:off x="5441" y="2561"/>
                <a:ext cx="6" cy="35"/>
              </a:xfrm>
              <a:custGeom>
                <a:avLst/>
                <a:gdLst>
                  <a:gd name="T0" fmla="*/ 0 w 6"/>
                  <a:gd name="T1" fmla="*/ 35 h 35"/>
                  <a:gd name="T2" fmla="*/ 0 w 6"/>
                  <a:gd name="T3" fmla="*/ 4 h 35"/>
                  <a:gd name="T4" fmla="*/ 1 w 6"/>
                  <a:gd name="T5" fmla="*/ 2 h 35"/>
                  <a:gd name="T6" fmla="*/ 1 w 6"/>
                  <a:gd name="T7" fmla="*/ 0 h 35"/>
                  <a:gd name="T8" fmla="*/ 4 w 6"/>
                  <a:gd name="T9" fmla="*/ 0 h 35"/>
                  <a:gd name="T10" fmla="*/ 4 w 6"/>
                  <a:gd name="T11" fmla="*/ 2 h 35"/>
                  <a:gd name="T12" fmla="*/ 6 w 6"/>
                  <a:gd name="T13" fmla="*/ 2 h 35"/>
                  <a:gd name="T14" fmla="*/ 0 60000 65536"/>
                  <a:gd name="T15" fmla="*/ 0 60000 65536"/>
                  <a:gd name="T16" fmla="*/ 0 60000 65536"/>
                  <a:gd name="T17" fmla="*/ 0 60000 65536"/>
                  <a:gd name="T18" fmla="*/ 0 60000 65536"/>
                  <a:gd name="T19" fmla="*/ 0 60000 65536"/>
                  <a:gd name="T20" fmla="*/ 0 60000 65536"/>
                  <a:gd name="T21" fmla="*/ 0 w 6"/>
                  <a:gd name="T22" fmla="*/ 0 h 35"/>
                  <a:gd name="T23" fmla="*/ 6 w 6"/>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35">
                    <a:moveTo>
                      <a:pt x="0" y="35"/>
                    </a:moveTo>
                    <a:lnTo>
                      <a:pt x="0" y="4"/>
                    </a:lnTo>
                    <a:lnTo>
                      <a:pt x="1" y="2"/>
                    </a:lnTo>
                    <a:lnTo>
                      <a:pt x="1" y="0"/>
                    </a:lnTo>
                    <a:lnTo>
                      <a:pt x="4" y="0"/>
                    </a:lnTo>
                    <a:lnTo>
                      <a:pt x="4" y="2"/>
                    </a:lnTo>
                    <a:lnTo>
                      <a:pt x="6" y="2"/>
                    </a:lnTo>
                  </a:path>
                </a:pathLst>
              </a:custGeom>
              <a:solidFill>
                <a:srgbClr val="C0C0C0"/>
              </a:solidFill>
              <a:ln w="12700">
                <a:solidFill>
                  <a:schemeClr val="tx1"/>
                </a:solidFill>
                <a:round/>
                <a:headEnd/>
                <a:tailEnd/>
              </a:ln>
            </p:spPr>
            <p:txBody>
              <a:bodyPr/>
              <a:lstStyle/>
              <a:p>
                <a:endParaRPr lang="ko-KR" altLang="en-US"/>
              </a:p>
            </p:txBody>
          </p:sp>
          <p:sp>
            <p:nvSpPr>
              <p:cNvPr id="447" name="Oval 244">
                <a:extLst>
                  <a:ext uri="{FF2B5EF4-FFF2-40B4-BE49-F238E27FC236}">
                    <a16:creationId xmlns:a16="http://schemas.microsoft.com/office/drawing/2014/main" id="{DD9CBFBB-27A2-265F-C62A-B56DB75A46A7}"/>
                  </a:ext>
                </a:extLst>
              </p:cNvPr>
              <p:cNvSpPr>
                <a:spLocks noChangeArrowheads="1"/>
              </p:cNvSpPr>
              <p:nvPr/>
            </p:nvSpPr>
            <p:spPr bwMode="auto">
              <a:xfrm>
                <a:off x="5459" y="2563"/>
                <a:ext cx="9" cy="16"/>
              </a:xfrm>
              <a:prstGeom prst="ellipse">
                <a:avLst/>
              </a:prstGeom>
              <a:solidFill>
                <a:srgbClr val="C0C0C0"/>
              </a:solidFill>
              <a:ln w="12700">
                <a:solidFill>
                  <a:schemeClr val="tx1"/>
                </a:solidFill>
                <a:round/>
                <a:headEnd/>
                <a:tailEnd/>
              </a:ln>
            </p:spPr>
            <p:txBody>
              <a:bodyPr/>
              <a:lstStyle/>
              <a:p>
                <a:endParaRPr lang="ko-KR" altLang="en-US"/>
              </a:p>
            </p:txBody>
          </p:sp>
          <p:sp>
            <p:nvSpPr>
              <p:cNvPr id="448" name="Line 245">
                <a:extLst>
                  <a:ext uri="{FF2B5EF4-FFF2-40B4-BE49-F238E27FC236}">
                    <a16:creationId xmlns:a16="http://schemas.microsoft.com/office/drawing/2014/main" id="{46B11528-51AD-C566-2D37-03F293CA2B0F}"/>
                  </a:ext>
                </a:extLst>
              </p:cNvPr>
              <p:cNvSpPr>
                <a:spLocks noChangeShapeType="1"/>
              </p:cNvSpPr>
              <p:nvPr/>
            </p:nvSpPr>
            <p:spPr bwMode="auto">
              <a:xfrm>
                <a:off x="5449" y="2625"/>
                <a:ext cx="42" cy="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ko-KR" altLang="en-US"/>
              </a:p>
            </p:txBody>
          </p:sp>
          <p:sp>
            <p:nvSpPr>
              <p:cNvPr id="449" name="Line 246">
                <a:extLst>
                  <a:ext uri="{FF2B5EF4-FFF2-40B4-BE49-F238E27FC236}">
                    <a16:creationId xmlns:a16="http://schemas.microsoft.com/office/drawing/2014/main" id="{2296EDA0-07E0-B606-899C-B8290748E282}"/>
                  </a:ext>
                </a:extLst>
              </p:cNvPr>
              <p:cNvSpPr>
                <a:spLocks noChangeShapeType="1"/>
              </p:cNvSpPr>
              <p:nvPr/>
            </p:nvSpPr>
            <p:spPr bwMode="auto">
              <a:xfrm flipH="1">
                <a:off x="5442" y="2625"/>
                <a:ext cx="49" cy="3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ko-KR" altLang="en-US"/>
              </a:p>
            </p:txBody>
          </p:sp>
          <p:sp>
            <p:nvSpPr>
              <p:cNvPr id="450" name="Freeform 247">
                <a:extLst>
                  <a:ext uri="{FF2B5EF4-FFF2-40B4-BE49-F238E27FC236}">
                    <a16:creationId xmlns:a16="http://schemas.microsoft.com/office/drawing/2014/main" id="{0CE89571-291C-C28F-70E1-287362AAD334}"/>
                  </a:ext>
                </a:extLst>
              </p:cNvPr>
              <p:cNvSpPr>
                <a:spLocks/>
              </p:cNvSpPr>
              <p:nvPr/>
            </p:nvSpPr>
            <p:spPr bwMode="auto">
              <a:xfrm>
                <a:off x="5442" y="2648"/>
                <a:ext cx="12" cy="20"/>
              </a:xfrm>
              <a:custGeom>
                <a:avLst/>
                <a:gdLst>
                  <a:gd name="T0" fmla="*/ 0 w 12"/>
                  <a:gd name="T1" fmla="*/ 8 h 20"/>
                  <a:gd name="T2" fmla="*/ 0 w 12"/>
                  <a:gd name="T3" fmla="*/ 18 h 20"/>
                  <a:gd name="T4" fmla="*/ 2 w 12"/>
                  <a:gd name="T5" fmla="*/ 18 h 20"/>
                  <a:gd name="T6" fmla="*/ 3 w 12"/>
                  <a:gd name="T7" fmla="*/ 20 h 20"/>
                  <a:gd name="T8" fmla="*/ 7 w 12"/>
                  <a:gd name="T9" fmla="*/ 20 h 20"/>
                  <a:gd name="T10" fmla="*/ 12 w 12"/>
                  <a:gd name="T11" fmla="*/ 14 h 20"/>
                  <a:gd name="T12" fmla="*/ 12 w 12"/>
                  <a:gd name="T13" fmla="*/ 0 h 20"/>
                  <a:gd name="T14" fmla="*/ 0 60000 65536"/>
                  <a:gd name="T15" fmla="*/ 0 60000 65536"/>
                  <a:gd name="T16" fmla="*/ 0 60000 65536"/>
                  <a:gd name="T17" fmla="*/ 0 60000 65536"/>
                  <a:gd name="T18" fmla="*/ 0 60000 65536"/>
                  <a:gd name="T19" fmla="*/ 0 60000 65536"/>
                  <a:gd name="T20" fmla="*/ 0 60000 65536"/>
                  <a:gd name="T21" fmla="*/ 0 w 12"/>
                  <a:gd name="T22" fmla="*/ 0 h 20"/>
                  <a:gd name="T23" fmla="*/ 12 w 12"/>
                  <a:gd name="T24" fmla="*/ 20 h 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20">
                    <a:moveTo>
                      <a:pt x="0" y="8"/>
                    </a:moveTo>
                    <a:lnTo>
                      <a:pt x="0" y="18"/>
                    </a:lnTo>
                    <a:lnTo>
                      <a:pt x="2" y="18"/>
                    </a:lnTo>
                    <a:lnTo>
                      <a:pt x="3" y="20"/>
                    </a:lnTo>
                    <a:lnTo>
                      <a:pt x="7" y="20"/>
                    </a:lnTo>
                    <a:lnTo>
                      <a:pt x="12" y="14"/>
                    </a:lnTo>
                    <a:lnTo>
                      <a:pt x="12" y="0"/>
                    </a:lnTo>
                  </a:path>
                </a:pathLst>
              </a:custGeom>
              <a:solidFill>
                <a:srgbClr val="C0C0C0"/>
              </a:solidFill>
              <a:ln w="12700">
                <a:solidFill>
                  <a:schemeClr val="tx1"/>
                </a:solidFill>
                <a:round/>
                <a:headEnd/>
                <a:tailEnd/>
              </a:ln>
            </p:spPr>
            <p:txBody>
              <a:bodyPr/>
              <a:lstStyle/>
              <a:p>
                <a:endParaRPr lang="ko-KR" altLang="en-US"/>
              </a:p>
            </p:txBody>
          </p:sp>
          <p:sp>
            <p:nvSpPr>
              <p:cNvPr id="451" name="Freeform 248">
                <a:extLst>
                  <a:ext uri="{FF2B5EF4-FFF2-40B4-BE49-F238E27FC236}">
                    <a16:creationId xmlns:a16="http://schemas.microsoft.com/office/drawing/2014/main" id="{2F849E1F-0992-C9E8-4DE7-D6FE0954C246}"/>
                  </a:ext>
                </a:extLst>
              </p:cNvPr>
              <p:cNvSpPr>
                <a:spLocks/>
              </p:cNvSpPr>
              <p:nvPr/>
            </p:nvSpPr>
            <p:spPr bwMode="auto">
              <a:xfrm>
                <a:off x="5441" y="2623"/>
                <a:ext cx="6" cy="35"/>
              </a:xfrm>
              <a:custGeom>
                <a:avLst/>
                <a:gdLst>
                  <a:gd name="T0" fmla="*/ 0 w 6"/>
                  <a:gd name="T1" fmla="*/ 35 h 35"/>
                  <a:gd name="T2" fmla="*/ 0 w 6"/>
                  <a:gd name="T3" fmla="*/ 4 h 35"/>
                  <a:gd name="T4" fmla="*/ 1 w 6"/>
                  <a:gd name="T5" fmla="*/ 2 h 35"/>
                  <a:gd name="T6" fmla="*/ 1 w 6"/>
                  <a:gd name="T7" fmla="*/ 0 h 35"/>
                  <a:gd name="T8" fmla="*/ 4 w 6"/>
                  <a:gd name="T9" fmla="*/ 0 h 35"/>
                  <a:gd name="T10" fmla="*/ 4 w 6"/>
                  <a:gd name="T11" fmla="*/ 2 h 35"/>
                  <a:gd name="T12" fmla="*/ 6 w 6"/>
                  <a:gd name="T13" fmla="*/ 2 h 35"/>
                  <a:gd name="T14" fmla="*/ 0 60000 65536"/>
                  <a:gd name="T15" fmla="*/ 0 60000 65536"/>
                  <a:gd name="T16" fmla="*/ 0 60000 65536"/>
                  <a:gd name="T17" fmla="*/ 0 60000 65536"/>
                  <a:gd name="T18" fmla="*/ 0 60000 65536"/>
                  <a:gd name="T19" fmla="*/ 0 60000 65536"/>
                  <a:gd name="T20" fmla="*/ 0 60000 65536"/>
                  <a:gd name="T21" fmla="*/ 0 w 6"/>
                  <a:gd name="T22" fmla="*/ 0 h 35"/>
                  <a:gd name="T23" fmla="*/ 6 w 6"/>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35">
                    <a:moveTo>
                      <a:pt x="0" y="35"/>
                    </a:moveTo>
                    <a:lnTo>
                      <a:pt x="0" y="4"/>
                    </a:lnTo>
                    <a:lnTo>
                      <a:pt x="1" y="2"/>
                    </a:lnTo>
                    <a:lnTo>
                      <a:pt x="1" y="0"/>
                    </a:lnTo>
                    <a:lnTo>
                      <a:pt x="4" y="0"/>
                    </a:lnTo>
                    <a:lnTo>
                      <a:pt x="4" y="2"/>
                    </a:lnTo>
                    <a:lnTo>
                      <a:pt x="6" y="2"/>
                    </a:lnTo>
                  </a:path>
                </a:pathLst>
              </a:custGeom>
              <a:solidFill>
                <a:srgbClr val="C0C0C0"/>
              </a:solidFill>
              <a:ln w="12700">
                <a:solidFill>
                  <a:schemeClr val="tx1"/>
                </a:solidFill>
                <a:round/>
                <a:headEnd/>
                <a:tailEnd/>
              </a:ln>
            </p:spPr>
            <p:txBody>
              <a:bodyPr/>
              <a:lstStyle/>
              <a:p>
                <a:endParaRPr lang="ko-KR" altLang="en-US"/>
              </a:p>
            </p:txBody>
          </p:sp>
          <p:sp>
            <p:nvSpPr>
              <p:cNvPr id="452" name="Oval 249">
                <a:extLst>
                  <a:ext uri="{FF2B5EF4-FFF2-40B4-BE49-F238E27FC236}">
                    <a16:creationId xmlns:a16="http://schemas.microsoft.com/office/drawing/2014/main" id="{D2A57AFD-4C48-A86A-0236-8EC94976A3AD}"/>
                  </a:ext>
                </a:extLst>
              </p:cNvPr>
              <p:cNvSpPr>
                <a:spLocks noChangeArrowheads="1"/>
              </p:cNvSpPr>
              <p:nvPr/>
            </p:nvSpPr>
            <p:spPr bwMode="auto">
              <a:xfrm>
                <a:off x="5470" y="2629"/>
                <a:ext cx="3" cy="6"/>
              </a:xfrm>
              <a:prstGeom prst="ellipse">
                <a:avLst/>
              </a:prstGeom>
              <a:solidFill>
                <a:srgbClr val="C0C0C0"/>
              </a:solidFill>
              <a:ln w="12700">
                <a:solidFill>
                  <a:schemeClr val="tx1"/>
                </a:solidFill>
                <a:round/>
                <a:headEnd/>
                <a:tailEnd/>
              </a:ln>
            </p:spPr>
            <p:txBody>
              <a:bodyPr/>
              <a:lstStyle/>
              <a:p>
                <a:endParaRPr lang="ko-KR" altLang="en-US"/>
              </a:p>
            </p:txBody>
          </p:sp>
          <p:sp>
            <p:nvSpPr>
              <p:cNvPr id="453" name="Line 250">
                <a:extLst>
                  <a:ext uri="{FF2B5EF4-FFF2-40B4-BE49-F238E27FC236}">
                    <a16:creationId xmlns:a16="http://schemas.microsoft.com/office/drawing/2014/main" id="{BBB46D8D-258E-05C2-4DCA-231BBD7607F1}"/>
                  </a:ext>
                </a:extLst>
              </p:cNvPr>
              <p:cNvSpPr>
                <a:spLocks noChangeShapeType="1"/>
              </p:cNvSpPr>
              <p:nvPr/>
            </p:nvSpPr>
            <p:spPr bwMode="auto">
              <a:xfrm>
                <a:off x="5449" y="2689"/>
                <a:ext cx="42" cy="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ko-KR" altLang="en-US"/>
              </a:p>
            </p:txBody>
          </p:sp>
          <p:sp>
            <p:nvSpPr>
              <p:cNvPr id="454" name="Line 251">
                <a:extLst>
                  <a:ext uri="{FF2B5EF4-FFF2-40B4-BE49-F238E27FC236}">
                    <a16:creationId xmlns:a16="http://schemas.microsoft.com/office/drawing/2014/main" id="{B240A0B6-CAE6-4F67-8CCF-C73B25FB15A7}"/>
                  </a:ext>
                </a:extLst>
              </p:cNvPr>
              <p:cNvSpPr>
                <a:spLocks noChangeShapeType="1"/>
              </p:cNvSpPr>
              <p:nvPr/>
            </p:nvSpPr>
            <p:spPr bwMode="auto">
              <a:xfrm flipH="1">
                <a:off x="5444" y="2689"/>
                <a:ext cx="47" cy="3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ko-KR" altLang="en-US"/>
              </a:p>
            </p:txBody>
          </p:sp>
          <p:sp>
            <p:nvSpPr>
              <p:cNvPr id="455" name="Freeform 252">
                <a:extLst>
                  <a:ext uri="{FF2B5EF4-FFF2-40B4-BE49-F238E27FC236}">
                    <a16:creationId xmlns:a16="http://schemas.microsoft.com/office/drawing/2014/main" id="{2C3352EC-70B0-A331-A12C-40D2EEA04379}"/>
                  </a:ext>
                </a:extLst>
              </p:cNvPr>
              <p:cNvSpPr>
                <a:spLocks/>
              </p:cNvSpPr>
              <p:nvPr/>
            </p:nvSpPr>
            <p:spPr bwMode="auto">
              <a:xfrm>
                <a:off x="5442" y="2714"/>
                <a:ext cx="13" cy="20"/>
              </a:xfrm>
              <a:custGeom>
                <a:avLst/>
                <a:gdLst>
                  <a:gd name="T0" fmla="*/ 0 w 13"/>
                  <a:gd name="T1" fmla="*/ 8 h 20"/>
                  <a:gd name="T2" fmla="*/ 0 w 13"/>
                  <a:gd name="T3" fmla="*/ 16 h 20"/>
                  <a:gd name="T4" fmla="*/ 2 w 13"/>
                  <a:gd name="T5" fmla="*/ 16 h 20"/>
                  <a:gd name="T6" fmla="*/ 2 w 13"/>
                  <a:gd name="T7" fmla="*/ 18 h 20"/>
                  <a:gd name="T8" fmla="*/ 3 w 13"/>
                  <a:gd name="T9" fmla="*/ 18 h 20"/>
                  <a:gd name="T10" fmla="*/ 5 w 13"/>
                  <a:gd name="T11" fmla="*/ 20 h 20"/>
                  <a:gd name="T12" fmla="*/ 8 w 13"/>
                  <a:gd name="T13" fmla="*/ 20 h 20"/>
                  <a:gd name="T14" fmla="*/ 13 w 13"/>
                  <a:gd name="T15" fmla="*/ 14 h 20"/>
                  <a:gd name="T16" fmla="*/ 13 w 13"/>
                  <a:gd name="T17" fmla="*/ 0 h 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20"/>
                  <a:gd name="T29" fmla="*/ 13 w 13"/>
                  <a:gd name="T30" fmla="*/ 20 h 2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20">
                    <a:moveTo>
                      <a:pt x="0" y="8"/>
                    </a:moveTo>
                    <a:lnTo>
                      <a:pt x="0" y="16"/>
                    </a:lnTo>
                    <a:lnTo>
                      <a:pt x="2" y="16"/>
                    </a:lnTo>
                    <a:lnTo>
                      <a:pt x="2" y="18"/>
                    </a:lnTo>
                    <a:lnTo>
                      <a:pt x="3" y="18"/>
                    </a:lnTo>
                    <a:lnTo>
                      <a:pt x="5" y="20"/>
                    </a:lnTo>
                    <a:lnTo>
                      <a:pt x="8" y="20"/>
                    </a:lnTo>
                    <a:lnTo>
                      <a:pt x="13" y="14"/>
                    </a:lnTo>
                    <a:lnTo>
                      <a:pt x="13" y="0"/>
                    </a:lnTo>
                  </a:path>
                </a:pathLst>
              </a:custGeom>
              <a:solidFill>
                <a:srgbClr val="C0C0C0"/>
              </a:solidFill>
              <a:ln w="12700">
                <a:solidFill>
                  <a:schemeClr val="tx1"/>
                </a:solidFill>
                <a:round/>
                <a:headEnd/>
                <a:tailEnd/>
              </a:ln>
            </p:spPr>
            <p:txBody>
              <a:bodyPr/>
              <a:lstStyle/>
              <a:p>
                <a:endParaRPr lang="ko-KR" altLang="en-US"/>
              </a:p>
            </p:txBody>
          </p:sp>
          <p:sp>
            <p:nvSpPr>
              <p:cNvPr id="456" name="Freeform 253">
                <a:extLst>
                  <a:ext uri="{FF2B5EF4-FFF2-40B4-BE49-F238E27FC236}">
                    <a16:creationId xmlns:a16="http://schemas.microsoft.com/office/drawing/2014/main" id="{281091C2-1F5D-E499-737E-636C96FA9A23}"/>
                  </a:ext>
                </a:extLst>
              </p:cNvPr>
              <p:cNvSpPr>
                <a:spLocks/>
              </p:cNvSpPr>
              <p:nvPr/>
            </p:nvSpPr>
            <p:spPr bwMode="auto">
              <a:xfrm>
                <a:off x="5439" y="2689"/>
                <a:ext cx="10" cy="33"/>
              </a:xfrm>
              <a:custGeom>
                <a:avLst/>
                <a:gdLst>
                  <a:gd name="T0" fmla="*/ 2 w 10"/>
                  <a:gd name="T1" fmla="*/ 33 h 33"/>
                  <a:gd name="T2" fmla="*/ 2 w 10"/>
                  <a:gd name="T3" fmla="*/ 23 h 33"/>
                  <a:gd name="T4" fmla="*/ 0 w 10"/>
                  <a:gd name="T5" fmla="*/ 23 h 33"/>
                  <a:gd name="T6" fmla="*/ 0 w 10"/>
                  <a:gd name="T7" fmla="*/ 12 h 33"/>
                  <a:gd name="T8" fmla="*/ 2 w 10"/>
                  <a:gd name="T9" fmla="*/ 12 h 33"/>
                  <a:gd name="T10" fmla="*/ 2 w 10"/>
                  <a:gd name="T11" fmla="*/ 4 h 33"/>
                  <a:gd name="T12" fmla="*/ 3 w 10"/>
                  <a:gd name="T13" fmla="*/ 4 h 33"/>
                  <a:gd name="T14" fmla="*/ 3 w 10"/>
                  <a:gd name="T15" fmla="*/ 0 h 33"/>
                  <a:gd name="T16" fmla="*/ 10 w 10"/>
                  <a:gd name="T17" fmla="*/ 0 h 3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33"/>
                  <a:gd name="T29" fmla="*/ 10 w 10"/>
                  <a:gd name="T30" fmla="*/ 33 h 3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33">
                    <a:moveTo>
                      <a:pt x="2" y="33"/>
                    </a:moveTo>
                    <a:lnTo>
                      <a:pt x="2" y="23"/>
                    </a:lnTo>
                    <a:lnTo>
                      <a:pt x="0" y="23"/>
                    </a:lnTo>
                    <a:lnTo>
                      <a:pt x="0" y="12"/>
                    </a:lnTo>
                    <a:lnTo>
                      <a:pt x="2" y="12"/>
                    </a:lnTo>
                    <a:lnTo>
                      <a:pt x="2" y="4"/>
                    </a:lnTo>
                    <a:lnTo>
                      <a:pt x="3" y="4"/>
                    </a:lnTo>
                    <a:lnTo>
                      <a:pt x="3" y="0"/>
                    </a:lnTo>
                    <a:lnTo>
                      <a:pt x="10" y="0"/>
                    </a:lnTo>
                  </a:path>
                </a:pathLst>
              </a:custGeom>
              <a:solidFill>
                <a:srgbClr val="C0C0C0"/>
              </a:solidFill>
              <a:ln w="12700">
                <a:solidFill>
                  <a:schemeClr val="tx1"/>
                </a:solidFill>
                <a:round/>
                <a:headEnd/>
                <a:tailEnd/>
              </a:ln>
            </p:spPr>
            <p:txBody>
              <a:bodyPr/>
              <a:lstStyle/>
              <a:p>
                <a:endParaRPr lang="ko-KR" altLang="en-US"/>
              </a:p>
            </p:txBody>
          </p:sp>
          <p:sp>
            <p:nvSpPr>
              <p:cNvPr id="457" name="Oval 254">
                <a:extLst>
                  <a:ext uri="{FF2B5EF4-FFF2-40B4-BE49-F238E27FC236}">
                    <a16:creationId xmlns:a16="http://schemas.microsoft.com/office/drawing/2014/main" id="{0AB27AFA-94DD-1550-F3E4-1E6FC2BBE0FD}"/>
                  </a:ext>
                </a:extLst>
              </p:cNvPr>
              <p:cNvSpPr>
                <a:spLocks noChangeArrowheads="1"/>
              </p:cNvSpPr>
              <p:nvPr/>
            </p:nvSpPr>
            <p:spPr bwMode="auto">
              <a:xfrm>
                <a:off x="5460" y="2691"/>
                <a:ext cx="10" cy="15"/>
              </a:xfrm>
              <a:prstGeom prst="ellipse">
                <a:avLst/>
              </a:prstGeom>
              <a:solidFill>
                <a:srgbClr val="C0C0C0"/>
              </a:solidFill>
              <a:ln w="12700">
                <a:solidFill>
                  <a:schemeClr val="tx1"/>
                </a:solidFill>
                <a:round/>
                <a:headEnd/>
                <a:tailEnd/>
              </a:ln>
            </p:spPr>
            <p:txBody>
              <a:bodyPr/>
              <a:lstStyle/>
              <a:p>
                <a:endParaRPr lang="ko-KR" altLang="en-US"/>
              </a:p>
            </p:txBody>
          </p:sp>
        </p:grpSp>
        <p:sp>
          <p:nvSpPr>
            <p:cNvPr id="217" name="Line 255">
              <a:extLst>
                <a:ext uri="{FF2B5EF4-FFF2-40B4-BE49-F238E27FC236}">
                  <a16:creationId xmlns:a16="http://schemas.microsoft.com/office/drawing/2014/main" id="{1970E0A5-4789-FA70-9DA3-CD327207A159}"/>
                </a:ext>
              </a:extLst>
            </p:cNvPr>
            <p:cNvSpPr>
              <a:spLocks noChangeShapeType="1"/>
            </p:cNvSpPr>
            <p:nvPr/>
          </p:nvSpPr>
          <p:spPr bwMode="auto">
            <a:xfrm rot="21492815" flipV="1">
              <a:off x="4449" y="3572"/>
              <a:ext cx="137" cy="88"/>
            </a:xfrm>
            <a:prstGeom prst="line">
              <a:avLst/>
            </a:prstGeom>
            <a:noFill/>
            <a:ln w="253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218" name="Freeform 256">
              <a:extLst>
                <a:ext uri="{FF2B5EF4-FFF2-40B4-BE49-F238E27FC236}">
                  <a16:creationId xmlns:a16="http://schemas.microsoft.com/office/drawing/2014/main" id="{1D4111DB-1790-2E42-1F58-F61CFB2727FB}"/>
                </a:ext>
              </a:extLst>
            </p:cNvPr>
            <p:cNvSpPr>
              <a:spLocks/>
            </p:cNvSpPr>
            <p:nvPr/>
          </p:nvSpPr>
          <p:spPr bwMode="auto">
            <a:xfrm rot="67858">
              <a:off x="3006" y="3088"/>
              <a:ext cx="551" cy="95"/>
            </a:xfrm>
            <a:custGeom>
              <a:avLst/>
              <a:gdLst>
                <a:gd name="T0" fmla="*/ 0 w 546"/>
                <a:gd name="T1" fmla="*/ 4 h 106"/>
                <a:gd name="T2" fmla="*/ 137 w 546"/>
                <a:gd name="T3" fmla="*/ 4 h 106"/>
                <a:gd name="T4" fmla="*/ 265 w 546"/>
                <a:gd name="T5" fmla="*/ 1 h 106"/>
                <a:gd name="T6" fmla="*/ 412 w 546"/>
                <a:gd name="T7" fmla="*/ 4 h 106"/>
                <a:gd name="T8" fmla="*/ 502 w 546"/>
                <a:gd name="T9" fmla="*/ 4 h 106"/>
                <a:gd name="T10" fmla="*/ 588 w 546"/>
                <a:gd name="T11" fmla="*/ 4 h 106"/>
                <a:gd name="T12" fmla="*/ 750 w 546"/>
                <a:gd name="T13" fmla="*/ 4 h 106"/>
                <a:gd name="T14" fmla="*/ 0 60000 65536"/>
                <a:gd name="T15" fmla="*/ 0 60000 65536"/>
                <a:gd name="T16" fmla="*/ 0 60000 65536"/>
                <a:gd name="T17" fmla="*/ 0 60000 65536"/>
                <a:gd name="T18" fmla="*/ 0 60000 65536"/>
                <a:gd name="T19" fmla="*/ 0 60000 65536"/>
                <a:gd name="T20" fmla="*/ 0 60000 65536"/>
                <a:gd name="T21" fmla="*/ 0 w 546"/>
                <a:gd name="T22" fmla="*/ 0 h 106"/>
                <a:gd name="T23" fmla="*/ 546 w 546"/>
                <a:gd name="T24" fmla="*/ 106 h 10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6" h="106">
                  <a:moveTo>
                    <a:pt x="0" y="10"/>
                  </a:moveTo>
                  <a:cubicBezTo>
                    <a:pt x="35" y="9"/>
                    <a:pt x="70" y="8"/>
                    <a:pt x="102" y="7"/>
                  </a:cubicBezTo>
                  <a:cubicBezTo>
                    <a:pt x="134" y="6"/>
                    <a:pt x="162" y="0"/>
                    <a:pt x="195" y="1"/>
                  </a:cubicBezTo>
                  <a:cubicBezTo>
                    <a:pt x="228" y="2"/>
                    <a:pt x="272" y="11"/>
                    <a:pt x="300" y="16"/>
                  </a:cubicBezTo>
                  <a:cubicBezTo>
                    <a:pt x="328" y="21"/>
                    <a:pt x="345" y="29"/>
                    <a:pt x="366" y="34"/>
                  </a:cubicBezTo>
                  <a:cubicBezTo>
                    <a:pt x="387" y="39"/>
                    <a:pt x="399" y="37"/>
                    <a:pt x="429" y="49"/>
                  </a:cubicBezTo>
                  <a:cubicBezTo>
                    <a:pt x="459" y="61"/>
                    <a:pt x="527" y="97"/>
                    <a:pt x="546" y="106"/>
                  </a:cubicBezTo>
                </a:path>
              </a:pathLst>
            </a:custGeom>
            <a:noFill/>
            <a:ln w="28575">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ko-KR" altLang="en-US"/>
            </a:p>
          </p:txBody>
        </p:sp>
        <p:sp>
          <p:nvSpPr>
            <p:cNvPr id="219" name="Freeform 257">
              <a:extLst>
                <a:ext uri="{FF2B5EF4-FFF2-40B4-BE49-F238E27FC236}">
                  <a16:creationId xmlns:a16="http://schemas.microsoft.com/office/drawing/2014/main" id="{4F2786B5-D0CC-BD0D-A268-6F846E155A09}"/>
                </a:ext>
              </a:extLst>
            </p:cNvPr>
            <p:cNvSpPr>
              <a:spLocks/>
            </p:cNvSpPr>
            <p:nvPr/>
          </p:nvSpPr>
          <p:spPr bwMode="auto">
            <a:xfrm>
              <a:off x="4962" y="2930"/>
              <a:ext cx="268" cy="256"/>
            </a:xfrm>
            <a:custGeom>
              <a:avLst/>
              <a:gdLst>
                <a:gd name="T0" fmla="*/ 0 w 978"/>
                <a:gd name="T1" fmla="*/ 0 h 588"/>
                <a:gd name="T2" fmla="*/ 0 w 978"/>
                <a:gd name="T3" fmla="*/ 0 h 588"/>
                <a:gd name="T4" fmla="*/ 0 w 978"/>
                <a:gd name="T5" fmla="*/ 0 h 588"/>
                <a:gd name="T6" fmla="*/ 0 w 978"/>
                <a:gd name="T7" fmla="*/ 0 h 588"/>
                <a:gd name="T8" fmla="*/ 0 w 978"/>
                <a:gd name="T9" fmla="*/ 0 h 588"/>
                <a:gd name="T10" fmla="*/ 0 60000 65536"/>
                <a:gd name="T11" fmla="*/ 0 60000 65536"/>
                <a:gd name="T12" fmla="*/ 0 60000 65536"/>
                <a:gd name="T13" fmla="*/ 0 60000 65536"/>
                <a:gd name="T14" fmla="*/ 0 60000 65536"/>
                <a:gd name="T15" fmla="*/ 0 w 978"/>
                <a:gd name="T16" fmla="*/ 0 h 588"/>
                <a:gd name="T17" fmla="*/ 978 w 978"/>
                <a:gd name="T18" fmla="*/ 588 h 588"/>
              </a:gdLst>
              <a:ahLst/>
              <a:cxnLst>
                <a:cxn ang="T10">
                  <a:pos x="T0" y="T1"/>
                </a:cxn>
                <a:cxn ang="T11">
                  <a:pos x="T2" y="T3"/>
                </a:cxn>
                <a:cxn ang="T12">
                  <a:pos x="T4" y="T5"/>
                </a:cxn>
                <a:cxn ang="T13">
                  <a:pos x="T6" y="T7"/>
                </a:cxn>
                <a:cxn ang="T14">
                  <a:pos x="T8" y="T9"/>
                </a:cxn>
              </a:cxnLst>
              <a:rect l="T15" t="T16" r="T17" b="T18"/>
              <a:pathLst>
                <a:path w="978" h="588">
                  <a:moveTo>
                    <a:pt x="0" y="588"/>
                  </a:moveTo>
                  <a:cubicBezTo>
                    <a:pt x="51" y="523"/>
                    <a:pt x="103" y="459"/>
                    <a:pt x="156" y="396"/>
                  </a:cubicBezTo>
                  <a:cubicBezTo>
                    <a:pt x="209" y="333"/>
                    <a:pt x="244" y="267"/>
                    <a:pt x="315" y="213"/>
                  </a:cubicBezTo>
                  <a:cubicBezTo>
                    <a:pt x="386" y="159"/>
                    <a:pt x="471" y="105"/>
                    <a:pt x="582" y="69"/>
                  </a:cubicBezTo>
                  <a:cubicBezTo>
                    <a:pt x="693" y="33"/>
                    <a:pt x="912" y="11"/>
                    <a:pt x="978" y="0"/>
                  </a:cubicBezTo>
                </a:path>
              </a:pathLst>
            </a:custGeom>
            <a:noFill/>
            <a:ln w="12699">
              <a:solidFill>
                <a:schemeClr val="tx1"/>
              </a:solidFill>
              <a:prstDash val="lgDashDot"/>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ko-KR" altLang="en-US"/>
            </a:p>
          </p:txBody>
        </p:sp>
        <p:sp>
          <p:nvSpPr>
            <p:cNvPr id="220" name="Line 258">
              <a:extLst>
                <a:ext uri="{FF2B5EF4-FFF2-40B4-BE49-F238E27FC236}">
                  <a16:creationId xmlns:a16="http://schemas.microsoft.com/office/drawing/2014/main" id="{B1060848-4F74-F439-CCF2-5A4C4959B198}"/>
                </a:ext>
              </a:extLst>
            </p:cNvPr>
            <p:cNvSpPr>
              <a:spLocks noChangeShapeType="1"/>
            </p:cNvSpPr>
            <p:nvPr/>
          </p:nvSpPr>
          <p:spPr bwMode="auto">
            <a:xfrm rot="21492815" flipV="1">
              <a:off x="4551" y="3613"/>
              <a:ext cx="137" cy="88"/>
            </a:xfrm>
            <a:prstGeom prst="line">
              <a:avLst/>
            </a:prstGeom>
            <a:noFill/>
            <a:ln w="253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221" name="Line 259">
              <a:extLst>
                <a:ext uri="{FF2B5EF4-FFF2-40B4-BE49-F238E27FC236}">
                  <a16:creationId xmlns:a16="http://schemas.microsoft.com/office/drawing/2014/main" id="{2915F5EF-6087-F6EC-892E-F80487384A1E}"/>
                </a:ext>
              </a:extLst>
            </p:cNvPr>
            <p:cNvSpPr>
              <a:spLocks noChangeShapeType="1"/>
            </p:cNvSpPr>
            <p:nvPr/>
          </p:nvSpPr>
          <p:spPr bwMode="auto">
            <a:xfrm rot="21492815" flipV="1">
              <a:off x="4665" y="3659"/>
              <a:ext cx="137" cy="88"/>
            </a:xfrm>
            <a:prstGeom prst="line">
              <a:avLst/>
            </a:prstGeom>
            <a:noFill/>
            <a:ln w="253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222" name="Line 260">
              <a:extLst>
                <a:ext uri="{FF2B5EF4-FFF2-40B4-BE49-F238E27FC236}">
                  <a16:creationId xmlns:a16="http://schemas.microsoft.com/office/drawing/2014/main" id="{8398C1BF-57DF-ED36-236F-F9B910C16827}"/>
                </a:ext>
              </a:extLst>
            </p:cNvPr>
            <p:cNvSpPr>
              <a:spLocks noChangeShapeType="1"/>
            </p:cNvSpPr>
            <p:nvPr/>
          </p:nvSpPr>
          <p:spPr bwMode="auto">
            <a:xfrm rot="21492815" flipV="1">
              <a:off x="4763" y="3695"/>
              <a:ext cx="152" cy="92"/>
            </a:xfrm>
            <a:prstGeom prst="line">
              <a:avLst/>
            </a:prstGeom>
            <a:noFill/>
            <a:ln w="253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grpSp>
          <p:nvGrpSpPr>
            <p:cNvPr id="223" name="Group 261">
              <a:extLst>
                <a:ext uri="{FF2B5EF4-FFF2-40B4-BE49-F238E27FC236}">
                  <a16:creationId xmlns:a16="http://schemas.microsoft.com/office/drawing/2014/main" id="{B79C063B-B38A-B0CD-E96E-7ACCF9762E75}"/>
                </a:ext>
              </a:extLst>
            </p:cNvPr>
            <p:cNvGrpSpPr>
              <a:grpSpLocks/>
            </p:cNvGrpSpPr>
            <p:nvPr/>
          </p:nvGrpSpPr>
          <p:grpSpPr bwMode="auto">
            <a:xfrm>
              <a:off x="1828" y="2652"/>
              <a:ext cx="96" cy="264"/>
              <a:chOff x="1450" y="2551"/>
              <a:chExt cx="73" cy="681"/>
            </a:xfrm>
          </p:grpSpPr>
          <p:sp>
            <p:nvSpPr>
              <p:cNvPr id="433" name="Rectangle 262">
                <a:extLst>
                  <a:ext uri="{FF2B5EF4-FFF2-40B4-BE49-F238E27FC236}">
                    <a16:creationId xmlns:a16="http://schemas.microsoft.com/office/drawing/2014/main" id="{1B330251-4D70-8690-5659-D1C9F4A407B3}"/>
                  </a:ext>
                </a:extLst>
              </p:cNvPr>
              <p:cNvSpPr>
                <a:spLocks noChangeArrowheads="1"/>
              </p:cNvSpPr>
              <p:nvPr/>
            </p:nvSpPr>
            <p:spPr bwMode="auto">
              <a:xfrm>
                <a:off x="1492" y="2723"/>
                <a:ext cx="19" cy="509"/>
              </a:xfrm>
              <a:prstGeom prst="rect">
                <a:avLst/>
              </a:prstGeom>
              <a:solidFill>
                <a:srgbClr val="C0C0C0"/>
              </a:solidFill>
              <a:ln w="12700">
                <a:solidFill>
                  <a:schemeClr val="tx1"/>
                </a:solidFill>
                <a:miter lim="800000"/>
                <a:headEnd/>
                <a:tailEnd/>
              </a:ln>
            </p:spPr>
            <p:txBody>
              <a:bodyPr/>
              <a:lstStyle/>
              <a:p>
                <a:endParaRPr lang="ko-KR" altLang="en-US"/>
              </a:p>
            </p:txBody>
          </p:sp>
          <p:sp>
            <p:nvSpPr>
              <p:cNvPr id="434" name="Oval 263">
                <a:extLst>
                  <a:ext uri="{FF2B5EF4-FFF2-40B4-BE49-F238E27FC236}">
                    <a16:creationId xmlns:a16="http://schemas.microsoft.com/office/drawing/2014/main" id="{BA4AEFA2-50D2-E49B-A95F-88330D802138}"/>
                  </a:ext>
                </a:extLst>
              </p:cNvPr>
              <p:cNvSpPr>
                <a:spLocks noChangeArrowheads="1"/>
              </p:cNvSpPr>
              <p:nvPr/>
            </p:nvSpPr>
            <p:spPr bwMode="auto">
              <a:xfrm>
                <a:off x="1477" y="2551"/>
                <a:ext cx="46" cy="178"/>
              </a:xfrm>
              <a:prstGeom prst="ellipse">
                <a:avLst/>
              </a:prstGeom>
              <a:solidFill>
                <a:srgbClr val="C0C0C0"/>
              </a:solidFill>
              <a:ln w="12700">
                <a:solidFill>
                  <a:schemeClr val="tx1"/>
                </a:solidFill>
                <a:round/>
                <a:headEnd/>
                <a:tailEnd/>
              </a:ln>
            </p:spPr>
            <p:txBody>
              <a:bodyPr/>
              <a:lstStyle/>
              <a:p>
                <a:endParaRPr lang="ko-KR" altLang="en-US"/>
              </a:p>
            </p:txBody>
          </p:sp>
          <p:sp>
            <p:nvSpPr>
              <p:cNvPr id="435" name="Line 264">
                <a:extLst>
                  <a:ext uri="{FF2B5EF4-FFF2-40B4-BE49-F238E27FC236}">
                    <a16:creationId xmlns:a16="http://schemas.microsoft.com/office/drawing/2014/main" id="{C2A87FF6-C4DC-AF0A-1AC3-78696801918F}"/>
                  </a:ext>
                </a:extLst>
              </p:cNvPr>
              <p:cNvSpPr>
                <a:spLocks noChangeShapeType="1"/>
              </p:cNvSpPr>
              <p:nvPr/>
            </p:nvSpPr>
            <p:spPr bwMode="auto">
              <a:xfrm flipH="1">
                <a:off x="1454" y="2577"/>
                <a:ext cx="31" cy="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ko-KR" altLang="en-US"/>
              </a:p>
            </p:txBody>
          </p:sp>
          <p:sp>
            <p:nvSpPr>
              <p:cNvPr id="436" name="Line 265">
                <a:extLst>
                  <a:ext uri="{FF2B5EF4-FFF2-40B4-BE49-F238E27FC236}">
                    <a16:creationId xmlns:a16="http://schemas.microsoft.com/office/drawing/2014/main" id="{727AF8A6-E586-14EC-70FD-FB114F35323D}"/>
                  </a:ext>
                </a:extLst>
              </p:cNvPr>
              <p:cNvSpPr>
                <a:spLocks noChangeShapeType="1"/>
              </p:cNvSpPr>
              <p:nvPr/>
            </p:nvSpPr>
            <p:spPr bwMode="auto">
              <a:xfrm>
                <a:off x="1454" y="2577"/>
                <a:ext cx="27" cy="1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ko-KR" altLang="en-US"/>
              </a:p>
            </p:txBody>
          </p:sp>
          <p:sp>
            <p:nvSpPr>
              <p:cNvPr id="437" name="Line 266">
                <a:extLst>
                  <a:ext uri="{FF2B5EF4-FFF2-40B4-BE49-F238E27FC236}">
                    <a16:creationId xmlns:a16="http://schemas.microsoft.com/office/drawing/2014/main" id="{EE46E1D8-DA84-2711-2011-F226BE1A0130}"/>
                  </a:ext>
                </a:extLst>
              </p:cNvPr>
              <p:cNvSpPr>
                <a:spLocks noChangeShapeType="1"/>
              </p:cNvSpPr>
              <p:nvPr/>
            </p:nvSpPr>
            <p:spPr bwMode="auto">
              <a:xfrm flipH="1">
                <a:off x="1450" y="2624"/>
                <a:ext cx="27" cy="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ko-KR" altLang="en-US"/>
              </a:p>
            </p:txBody>
          </p:sp>
          <p:sp>
            <p:nvSpPr>
              <p:cNvPr id="438" name="Line 267">
                <a:extLst>
                  <a:ext uri="{FF2B5EF4-FFF2-40B4-BE49-F238E27FC236}">
                    <a16:creationId xmlns:a16="http://schemas.microsoft.com/office/drawing/2014/main" id="{A4CBE843-A0B5-C8CA-1F2E-BBE6C06184F7}"/>
                  </a:ext>
                </a:extLst>
              </p:cNvPr>
              <p:cNvSpPr>
                <a:spLocks noChangeShapeType="1"/>
              </p:cNvSpPr>
              <p:nvPr/>
            </p:nvSpPr>
            <p:spPr bwMode="auto">
              <a:xfrm>
                <a:off x="1450" y="2626"/>
                <a:ext cx="27" cy="1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ko-KR" altLang="en-US"/>
              </a:p>
            </p:txBody>
          </p:sp>
          <p:sp>
            <p:nvSpPr>
              <p:cNvPr id="439" name="Line 268">
                <a:extLst>
                  <a:ext uri="{FF2B5EF4-FFF2-40B4-BE49-F238E27FC236}">
                    <a16:creationId xmlns:a16="http://schemas.microsoft.com/office/drawing/2014/main" id="{0B92FA45-D3D4-B71F-F362-78655BAA430F}"/>
                  </a:ext>
                </a:extLst>
              </p:cNvPr>
              <p:cNvSpPr>
                <a:spLocks noChangeShapeType="1"/>
              </p:cNvSpPr>
              <p:nvPr/>
            </p:nvSpPr>
            <p:spPr bwMode="auto">
              <a:xfrm flipH="1">
                <a:off x="1453" y="2673"/>
                <a:ext cx="27" cy="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ko-KR" altLang="en-US"/>
              </a:p>
            </p:txBody>
          </p:sp>
          <p:sp>
            <p:nvSpPr>
              <p:cNvPr id="440" name="Line 269">
                <a:extLst>
                  <a:ext uri="{FF2B5EF4-FFF2-40B4-BE49-F238E27FC236}">
                    <a16:creationId xmlns:a16="http://schemas.microsoft.com/office/drawing/2014/main" id="{6D662C58-CC3A-B56C-D88B-5AA19097D947}"/>
                  </a:ext>
                </a:extLst>
              </p:cNvPr>
              <p:cNvSpPr>
                <a:spLocks noChangeShapeType="1"/>
              </p:cNvSpPr>
              <p:nvPr/>
            </p:nvSpPr>
            <p:spPr bwMode="auto">
              <a:xfrm>
                <a:off x="1453" y="2673"/>
                <a:ext cx="28" cy="1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ko-KR" altLang="en-US"/>
              </a:p>
            </p:txBody>
          </p:sp>
        </p:grpSp>
        <p:grpSp>
          <p:nvGrpSpPr>
            <p:cNvPr id="224" name="Group 270">
              <a:extLst>
                <a:ext uri="{FF2B5EF4-FFF2-40B4-BE49-F238E27FC236}">
                  <a16:creationId xmlns:a16="http://schemas.microsoft.com/office/drawing/2014/main" id="{8AE6A644-6B25-0A87-3580-2C29EABAB8ED}"/>
                </a:ext>
              </a:extLst>
            </p:cNvPr>
            <p:cNvGrpSpPr>
              <a:grpSpLocks/>
            </p:cNvGrpSpPr>
            <p:nvPr/>
          </p:nvGrpSpPr>
          <p:grpSpPr bwMode="auto">
            <a:xfrm>
              <a:off x="2554" y="1995"/>
              <a:ext cx="96" cy="263"/>
              <a:chOff x="1450" y="2551"/>
              <a:chExt cx="73" cy="681"/>
            </a:xfrm>
          </p:grpSpPr>
          <p:sp>
            <p:nvSpPr>
              <p:cNvPr id="425" name="Rectangle 271">
                <a:extLst>
                  <a:ext uri="{FF2B5EF4-FFF2-40B4-BE49-F238E27FC236}">
                    <a16:creationId xmlns:a16="http://schemas.microsoft.com/office/drawing/2014/main" id="{6F9F3E05-1726-D839-230F-7416169D1CE0}"/>
                  </a:ext>
                </a:extLst>
              </p:cNvPr>
              <p:cNvSpPr>
                <a:spLocks noChangeArrowheads="1"/>
              </p:cNvSpPr>
              <p:nvPr/>
            </p:nvSpPr>
            <p:spPr bwMode="auto">
              <a:xfrm>
                <a:off x="1492" y="2723"/>
                <a:ext cx="19" cy="509"/>
              </a:xfrm>
              <a:prstGeom prst="rect">
                <a:avLst/>
              </a:prstGeom>
              <a:solidFill>
                <a:srgbClr val="C0C0C0"/>
              </a:solidFill>
              <a:ln w="12700">
                <a:solidFill>
                  <a:schemeClr val="tx1"/>
                </a:solidFill>
                <a:miter lim="800000"/>
                <a:headEnd/>
                <a:tailEnd/>
              </a:ln>
            </p:spPr>
            <p:txBody>
              <a:bodyPr/>
              <a:lstStyle/>
              <a:p>
                <a:endParaRPr lang="ko-KR" altLang="en-US"/>
              </a:p>
            </p:txBody>
          </p:sp>
          <p:sp>
            <p:nvSpPr>
              <p:cNvPr id="426" name="Oval 272">
                <a:extLst>
                  <a:ext uri="{FF2B5EF4-FFF2-40B4-BE49-F238E27FC236}">
                    <a16:creationId xmlns:a16="http://schemas.microsoft.com/office/drawing/2014/main" id="{C0896B22-80F6-EA0B-C390-9E7E3AF2FC51}"/>
                  </a:ext>
                </a:extLst>
              </p:cNvPr>
              <p:cNvSpPr>
                <a:spLocks noChangeArrowheads="1"/>
              </p:cNvSpPr>
              <p:nvPr/>
            </p:nvSpPr>
            <p:spPr bwMode="auto">
              <a:xfrm>
                <a:off x="1477" y="2551"/>
                <a:ext cx="46" cy="178"/>
              </a:xfrm>
              <a:prstGeom prst="ellipse">
                <a:avLst/>
              </a:prstGeom>
              <a:solidFill>
                <a:srgbClr val="C0C0C0"/>
              </a:solidFill>
              <a:ln w="12700">
                <a:solidFill>
                  <a:schemeClr val="tx1"/>
                </a:solidFill>
                <a:round/>
                <a:headEnd/>
                <a:tailEnd/>
              </a:ln>
            </p:spPr>
            <p:txBody>
              <a:bodyPr/>
              <a:lstStyle/>
              <a:p>
                <a:endParaRPr lang="ko-KR" altLang="en-US"/>
              </a:p>
            </p:txBody>
          </p:sp>
          <p:sp>
            <p:nvSpPr>
              <p:cNvPr id="427" name="Line 273">
                <a:extLst>
                  <a:ext uri="{FF2B5EF4-FFF2-40B4-BE49-F238E27FC236}">
                    <a16:creationId xmlns:a16="http://schemas.microsoft.com/office/drawing/2014/main" id="{F54BC7C1-FF30-B908-2D71-5EE5A7861A7C}"/>
                  </a:ext>
                </a:extLst>
              </p:cNvPr>
              <p:cNvSpPr>
                <a:spLocks noChangeShapeType="1"/>
              </p:cNvSpPr>
              <p:nvPr/>
            </p:nvSpPr>
            <p:spPr bwMode="auto">
              <a:xfrm flipH="1">
                <a:off x="1454" y="2577"/>
                <a:ext cx="31" cy="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ko-KR" altLang="en-US"/>
              </a:p>
            </p:txBody>
          </p:sp>
          <p:sp>
            <p:nvSpPr>
              <p:cNvPr id="428" name="Line 274">
                <a:extLst>
                  <a:ext uri="{FF2B5EF4-FFF2-40B4-BE49-F238E27FC236}">
                    <a16:creationId xmlns:a16="http://schemas.microsoft.com/office/drawing/2014/main" id="{AA18FC3F-2570-4806-6F15-AC5AD0E9533A}"/>
                  </a:ext>
                </a:extLst>
              </p:cNvPr>
              <p:cNvSpPr>
                <a:spLocks noChangeShapeType="1"/>
              </p:cNvSpPr>
              <p:nvPr/>
            </p:nvSpPr>
            <p:spPr bwMode="auto">
              <a:xfrm>
                <a:off x="1454" y="2577"/>
                <a:ext cx="27" cy="1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ko-KR" altLang="en-US"/>
              </a:p>
            </p:txBody>
          </p:sp>
          <p:sp>
            <p:nvSpPr>
              <p:cNvPr id="429" name="Line 275">
                <a:extLst>
                  <a:ext uri="{FF2B5EF4-FFF2-40B4-BE49-F238E27FC236}">
                    <a16:creationId xmlns:a16="http://schemas.microsoft.com/office/drawing/2014/main" id="{AFD79A8A-7636-22A8-3AB6-75CD0D7BC17C}"/>
                  </a:ext>
                </a:extLst>
              </p:cNvPr>
              <p:cNvSpPr>
                <a:spLocks noChangeShapeType="1"/>
              </p:cNvSpPr>
              <p:nvPr/>
            </p:nvSpPr>
            <p:spPr bwMode="auto">
              <a:xfrm flipH="1">
                <a:off x="1450" y="2624"/>
                <a:ext cx="27" cy="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ko-KR" altLang="en-US"/>
              </a:p>
            </p:txBody>
          </p:sp>
          <p:sp>
            <p:nvSpPr>
              <p:cNvPr id="430" name="Line 276">
                <a:extLst>
                  <a:ext uri="{FF2B5EF4-FFF2-40B4-BE49-F238E27FC236}">
                    <a16:creationId xmlns:a16="http://schemas.microsoft.com/office/drawing/2014/main" id="{978628E5-DE07-B80B-70AF-627178C86519}"/>
                  </a:ext>
                </a:extLst>
              </p:cNvPr>
              <p:cNvSpPr>
                <a:spLocks noChangeShapeType="1"/>
              </p:cNvSpPr>
              <p:nvPr/>
            </p:nvSpPr>
            <p:spPr bwMode="auto">
              <a:xfrm>
                <a:off x="1450" y="2626"/>
                <a:ext cx="27" cy="1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ko-KR" altLang="en-US"/>
              </a:p>
            </p:txBody>
          </p:sp>
          <p:sp>
            <p:nvSpPr>
              <p:cNvPr id="431" name="Line 277">
                <a:extLst>
                  <a:ext uri="{FF2B5EF4-FFF2-40B4-BE49-F238E27FC236}">
                    <a16:creationId xmlns:a16="http://schemas.microsoft.com/office/drawing/2014/main" id="{C5622BE0-F1DA-EA26-6C72-43BEDA3017D0}"/>
                  </a:ext>
                </a:extLst>
              </p:cNvPr>
              <p:cNvSpPr>
                <a:spLocks noChangeShapeType="1"/>
              </p:cNvSpPr>
              <p:nvPr/>
            </p:nvSpPr>
            <p:spPr bwMode="auto">
              <a:xfrm flipH="1">
                <a:off x="1453" y="2673"/>
                <a:ext cx="27" cy="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ko-KR" altLang="en-US"/>
              </a:p>
            </p:txBody>
          </p:sp>
          <p:sp>
            <p:nvSpPr>
              <p:cNvPr id="432" name="Line 278">
                <a:extLst>
                  <a:ext uri="{FF2B5EF4-FFF2-40B4-BE49-F238E27FC236}">
                    <a16:creationId xmlns:a16="http://schemas.microsoft.com/office/drawing/2014/main" id="{321D1691-BFE5-BC2D-6EE3-A25B3DB60866}"/>
                  </a:ext>
                </a:extLst>
              </p:cNvPr>
              <p:cNvSpPr>
                <a:spLocks noChangeShapeType="1"/>
              </p:cNvSpPr>
              <p:nvPr/>
            </p:nvSpPr>
            <p:spPr bwMode="auto">
              <a:xfrm>
                <a:off x="1453" y="2673"/>
                <a:ext cx="28" cy="1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ko-KR" altLang="en-US"/>
              </a:p>
            </p:txBody>
          </p:sp>
        </p:grpSp>
        <p:sp>
          <p:nvSpPr>
            <p:cNvPr id="225" name="Line 279">
              <a:extLst>
                <a:ext uri="{FF2B5EF4-FFF2-40B4-BE49-F238E27FC236}">
                  <a16:creationId xmlns:a16="http://schemas.microsoft.com/office/drawing/2014/main" id="{962BD394-B030-510C-33CF-C78AD89D5566}"/>
                </a:ext>
              </a:extLst>
            </p:cNvPr>
            <p:cNvSpPr>
              <a:spLocks noChangeShapeType="1"/>
            </p:cNvSpPr>
            <p:nvPr/>
          </p:nvSpPr>
          <p:spPr bwMode="auto">
            <a:xfrm rot="21492815" flipV="1">
              <a:off x="2517" y="2869"/>
              <a:ext cx="204" cy="58"/>
            </a:xfrm>
            <a:prstGeom prst="line">
              <a:avLst/>
            </a:prstGeom>
            <a:noFill/>
            <a:ln w="253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226" name="Line 280">
              <a:extLst>
                <a:ext uri="{FF2B5EF4-FFF2-40B4-BE49-F238E27FC236}">
                  <a16:creationId xmlns:a16="http://schemas.microsoft.com/office/drawing/2014/main" id="{BF5BADB3-50DC-691F-B2D4-1E42877B5C3A}"/>
                </a:ext>
              </a:extLst>
            </p:cNvPr>
            <p:cNvSpPr>
              <a:spLocks noChangeShapeType="1"/>
            </p:cNvSpPr>
            <p:nvPr/>
          </p:nvSpPr>
          <p:spPr bwMode="auto">
            <a:xfrm rot="21492815" flipV="1">
              <a:off x="2439" y="2842"/>
              <a:ext cx="204" cy="57"/>
            </a:xfrm>
            <a:prstGeom prst="line">
              <a:avLst/>
            </a:prstGeom>
            <a:noFill/>
            <a:ln w="253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227" name="Line 281">
              <a:extLst>
                <a:ext uri="{FF2B5EF4-FFF2-40B4-BE49-F238E27FC236}">
                  <a16:creationId xmlns:a16="http://schemas.microsoft.com/office/drawing/2014/main" id="{B37E133C-EBDB-AAC1-9A82-CA095F5F6896}"/>
                </a:ext>
              </a:extLst>
            </p:cNvPr>
            <p:cNvSpPr>
              <a:spLocks noChangeShapeType="1"/>
            </p:cNvSpPr>
            <p:nvPr/>
          </p:nvSpPr>
          <p:spPr bwMode="auto">
            <a:xfrm rot="21492815" flipV="1">
              <a:off x="2364" y="2814"/>
              <a:ext cx="188" cy="53"/>
            </a:xfrm>
            <a:prstGeom prst="line">
              <a:avLst/>
            </a:prstGeom>
            <a:noFill/>
            <a:ln w="253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228" name="Line 282">
              <a:extLst>
                <a:ext uri="{FF2B5EF4-FFF2-40B4-BE49-F238E27FC236}">
                  <a16:creationId xmlns:a16="http://schemas.microsoft.com/office/drawing/2014/main" id="{B11E552F-1E6B-CCB4-E2FF-8634C9C36ECE}"/>
                </a:ext>
              </a:extLst>
            </p:cNvPr>
            <p:cNvSpPr>
              <a:spLocks noChangeShapeType="1"/>
            </p:cNvSpPr>
            <p:nvPr/>
          </p:nvSpPr>
          <p:spPr bwMode="auto">
            <a:xfrm rot="21492815" flipV="1">
              <a:off x="2291" y="2784"/>
              <a:ext cx="183" cy="52"/>
            </a:xfrm>
            <a:prstGeom prst="line">
              <a:avLst/>
            </a:prstGeom>
            <a:noFill/>
            <a:ln w="253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229" name="Line 283">
              <a:extLst>
                <a:ext uri="{FF2B5EF4-FFF2-40B4-BE49-F238E27FC236}">
                  <a16:creationId xmlns:a16="http://schemas.microsoft.com/office/drawing/2014/main" id="{8966215D-728A-2F85-A437-71B602D0A943}"/>
                </a:ext>
              </a:extLst>
            </p:cNvPr>
            <p:cNvSpPr>
              <a:spLocks noChangeShapeType="1"/>
            </p:cNvSpPr>
            <p:nvPr/>
          </p:nvSpPr>
          <p:spPr bwMode="auto">
            <a:xfrm rot="21492815" flipV="1">
              <a:off x="2213" y="2753"/>
              <a:ext cx="186" cy="53"/>
            </a:xfrm>
            <a:prstGeom prst="line">
              <a:avLst/>
            </a:prstGeom>
            <a:noFill/>
            <a:ln w="253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230" name="Line 284">
              <a:extLst>
                <a:ext uri="{FF2B5EF4-FFF2-40B4-BE49-F238E27FC236}">
                  <a16:creationId xmlns:a16="http://schemas.microsoft.com/office/drawing/2014/main" id="{19037580-BAFD-383C-7444-05A2C4F5B75C}"/>
                </a:ext>
              </a:extLst>
            </p:cNvPr>
            <p:cNvSpPr>
              <a:spLocks noChangeShapeType="1"/>
            </p:cNvSpPr>
            <p:nvPr/>
          </p:nvSpPr>
          <p:spPr bwMode="auto">
            <a:xfrm rot="21492815" flipV="1">
              <a:off x="2131" y="2724"/>
              <a:ext cx="185" cy="53"/>
            </a:xfrm>
            <a:prstGeom prst="line">
              <a:avLst/>
            </a:prstGeom>
            <a:noFill/>
            <a:ln w="253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231" name="Line 285">
              <a:extLst>
                <a:ext uri="{FF2B5EF4-FFF2-40B4-BE49-F238E27FC236}">
                  <a16:creationId xmlns:a16="http://schemas.microsoft.com/office/drawing/2014/main" id="{547074A5-E171-9F13-FF35-2994B4095D4F}"/>
                </a:ext>
              </a:extLst>
            </p:cNvPr>
            <p:cNvSpPr>
              <a:spLocks noChangeShapeType="1"/>
            </p:cNvSpPr>
            <p:nvPr/>
          </p:nvSpPr>
          <p:spPr bwMode="auto">
            <a:xfrm rot="21492815" flipV="1">
              <a:off x="2062" y="2694"/>
              <a:ext cx="180" cy="51"/>
            </a:xfrm>
            <a:prstGeom prst="line">
              <a:avLst/>
            </a:prstGeom>
            <a:noFill/>
            <a:ln w="253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232" name="Line 286">
              <a:extLst>
                <a:ext uri="{FF2B5EF4-FFF2-40B4-BE49-F238E27FC236}">
                  <a16:creationId xmlns:a16="http://schemas.microsoft.com/office/drawing/2014/main" id="{4AD7B1D5-D33D-4E9D-E094-CC4057BA6E6E}"/>
                </a:ext>
              </a:extLst>
            </p:cNvPr>
            <p:cNvSpPr>
              <a:spLocks noChangeShapeType="1"/>
            </p:cNvSpPr>
            <p:nvPr/>
          </p:nvSpPr>
          <p:spPr bwMode="auto">
            <a:xfrm rot="21492815" flipV="1">
              <a:off x="1986" y="2666"/>
              <a:ext cx="174" cy="49"/>
            </a:xfrm>
            <a:prstGeom prst="line">
              <a:avLst/>
            </a:prstGeom>
            <a:noFill/>
            <a:ln w="253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233" name="Line 287">
              <a:extLst>
                <a:ext uri="{FF2B5EF4-FFF2-40B4-BE49-F238E27FC236}">
                  <a16:creationId xmlns:a16="http://schemas.microsoft.com/office/drawing/2014/main" id="{645757D8-726C-756C-5C97-B87EF76518DC}"/>
                </a:ext>
              </a:extLst>
            </p:cNvPr>
            <p:cNvSpPr>
              <a:spLocks noChangeShapeType="1"/>
            </p:cNvSpPr>
            <p:nvPr/>
          </p:nvSpPr>
          <p:spPr bwMode="auto">
            <a:xfrm rot="21492815" flipV="1">
              <a:off x="1910" y="2640"/>
              <a:ext cx="174" cy="49"/>
            </a:xfrm>
            <a:prstGeom prst="line">
              <a:avLst/>
            </a:prstGeom>
            <a:noFill/>
            <a:ln w="253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234" name="Line 288">
              <a:extLst>
                <a:ext uri="{FF2B5EF4-FFF2-40B4-BE49-F238E27FC236}">
                  <a16:creationId xmlns:a16="http://schemas.microsoft.com/office/drawing/2014/main" id="{58218D7E-85B7-30D4-D11B-CF1F0A1987D7}"/>
                </a:ext>
              </a:extLst>
            </p:cNvPr>
            <p:cNvSpPr>
              <a:spLocks noChangeShapeType="1"/>
            </p:cNvSpPr>
            <p:nvPr/>
          </p:nvSpPr>
          <p:spPr bwMode="auto">
            <a:xfrm rot="21492815" flipV="1">
              <a:off x="1840" y="2614"/>
              <a:ext cx="174" cy="48"/>
            </a:xfrm>
            <a:prstGeom prst="line">
              <a:avLst/>
            </a:prstGeom>
            <a:noFill/>
            <a:ln w="253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235" name="Line 289">
              <a:extLst>
                <a:ext uri="{FF2B5EF4-FFF2-40B4-BE49-F238E27FC236}">
                  <a16:creationId xmlns:a16="http://schemas.microsoft.com/office/drawing/2014/main" id="{C3705D91-B108-2FED-2521-615C7B010EBB}"/>
                </a:ext>
              </a:extLst>
            </p:cNvPr>
            <p:cNvSpPr>
              <a:spLocks noChangeShapeType="1"/>
            </p:cNvSpPr>
            <p:nvPr/>
          </p:nvSpPr>
          <p:spPr bwMode="auto">
            <a:xfrm rot="21492815" flipV="1">
              <a:off x="1776" y="2586"/>
              <a:ext cx="174" cy="49"/>
            </a:xfrm>
            <a:prstGeom prst="line">
              <a:avLst/>
            </a:prstGeom>
            <a:noFill/>
            <a:ln w="253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236" name="Line 290">
              <a:extLst>
                <a:ext uri="{FF2B5EF4-FFF2-40B4-BE49-F238E27FC236}">
                  <a16:creationId xmlns:a16="http://schemas.microsoft.com/office/drawing/2014/main" id="{F807778B-BC8E-20ED-E1D3-562115750B06}"/>
                </a:ext>
              </a:extLst>
            </p:cNvPr>
            <p:cNvSpPr>
              <a:spLocks noChangeShapeType="1"/>
            </p:cNvSpPr>
            <p:nvPr/>
          </p:nvSpPr>
          <p:spPr bwMode="auto">
            <a:xfrm rot="21492815" flipV="1">
              <a:off x="1702" y="2559"/>
              <a:ext cx="174" cy="49"/>
            </a:xfrm>
            <a:prstGeom prst="line">
              <a:avLst/>
            </a:prstGeom>
            <a:noFill/>
            <a:ln w="253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grpSp>
          <p:nvGrpSpPr>
            <p:cNvPr id="237" name="Group 291">
              <a:extLst>
                <a:ext uri="{FF2B5EF4-FFF2-40B4-BE49-F238E27FC236}">
                  <a16:creationId xmlns:a16="http://schemas.microsoft.com/office/drawing/2014/main" id="{04DCD736-A3DE-35D1-F675-EA37A065628F}"/>
                </a:ext>
              </a:extLst>
            </p:cNvPr>
            <p:cNvGrpSpPr>
              <a:grpSpLocks/>
            </p:cNvGrpSpPr>
            <p:nvPr/>
          </p:nvGrpSpPr>
          <p:grpSpPr bwMode="auto">
            <a:xfrm rot="17654136">
              <a:off x="4133" y="3256"/>
              <a:ext cx="693" cy="41"/>
              <a:chOff x="476" y="3022"/>
              <a:chExt cx="1905" cy="91"/>
            </a:xfrm>
          </p:grpSpPr>
          <p:sp>
            <p:nvSpPr>
              <p:cNvPr id="418" name="Rectangle 292">
                <a:extLst>
                  <a:ext uri="{FF2B5EF4-FFF2-40B4-BE49-F238E27FC236}">
                    <a16:creationId xmlns:a16="http://schemas.microsoft.com/office/drawing/2014/main" id="{7D91DE58-B985-842C-25C5-07CA57A2F0BE}"/>
                  </a:ext>
                </a:extLst>
              </p:cNvPr>
              <p:cNvSpPr>
                <a:spLocks noChangeArrowheads="1"/>
              </p:cNvSpPr>
              <p:nvPr/>
            </p:nvSpPr>
            <p:spPr bwMode="auto">
              <a:xfrm>
                <a:off x="476" y="3022"/>
                <a:ext cx="272" cy="91"/>
              </a:xfrm>
              <a:prstGeom prst="rect">
                <a:avLst/>
              </a:prstGeom>
              <a:solidFill>
                <a:srgbClr val="FF6600"/>
              </a:solidFill>
              <a:ln w="19050">
                <a:solidFill>
                  <a:schemeClr val="tx1"/>
                </a:solidFill>
                <a:miter lim="800000"/>
                <a:headEnd/>
                <a:tailEnd/>
              </a:ln>
            </p:spPr>
            <p:txBody>
              <a:bodyPr wrap="none" anchor="ctr"/>
              <a:lstStyle/>
              <a:p>
                <a:endParaRPr lang="ko-KR" altLang="en-US"/>
              </a:p>
            </p:txBody>
          </p:sp>
          <p:sp>
            <p:nvSpPr>
              <p:cNvPr id="419" name="Rectangle 293">
                <a:extLst>
                  <a:ext uri="{FF2B5EF4-FFF2-40B4-BE49-F238E27FC236}">
                    <a16:creationId xmlns:a16="http://schemas.microsoft.com/office/drawing/2014/main" id="{E7FE22F8-06A7-7732-2F21-4601A3DF36E2}"/>
                  </a:ext>
                </a:extLst>
              </p:cNvPr>
              <p:cNvSpPr>
                <a:spLocks noChangeArrowheads="1"/>
              </p:cNvSpPr>
              <p:nvPr/>
            </p:nvSpPr>
            <p:spPr bwMode="auto">
              <a:xfrm>
                <a:off x="748" y="3022"/>
                <a:ext cx="272" cy="91"/>
              </a:xfrm>
              <a:prstGeom prst="rect">
                <a:avLst/>
              </a:prstGeom>
              <a:solidFill>
                <a:srgbClr val="FF6600"/>
              </a:solidFill>
              <a:ln w="19050">
                <a:solidFill>
                  <a:schemeClr val="tx1"/>
                </a:solidFill>
                <a:miter lim="800000"/>
                <a:headEnd/>
                <a:tailEnd/>
              </a:ln>
            </p:spPr>
            <p:txBody>
              <a:bodyPr wrap="none" anchor="ctr"/>
              <a:lstStyle/>
              <a:p>
                <a:endParaRPr lang="ko-KR" altLang="en-US"/>
              </a:p>
            </p:txBody>
          </p:sp>
          <p:sp>
            <p:nvSpPr>
              <p:cNvPr id="420" name="Rectangle 294">
                <a:extLst>
                  <a:ext uri="{FF2B5EF4-FFF2-40B4-BE49-F238E27FC236}">
                    <a16:creationId xmlns:a16="http://schemas.microsoft.com/office/drawing/2014/main" id="{336E8D13-4103-947E-97F2-D8BD2B4C0C1E}"/>
                  </a:ext>
                </a:extLst>
              </p:cNvPr>
              <p:cNvSpPr>
                <a:spLocks noChangeArrowheads="1"/>
              </p:cNvSpPr>
              <p:nvPr/>
            </p:nvSpPr>
            <p:spPr bwMode="auto">
              <a:xfrm>
                <a:off x="1020" y="3022"/>
                <a:ext cx="272" cy="91"/>
              </a:xfrm>
              <a:prstGeom prst="rect">
                <a:avLst/>
              </a:prstGeom>
              <a:solidFill>
                <a:srgbClr val="FF6600"/>
              </a:solidFill>
              <a:ln w="19050">
                <a:solidFill>
                  <a:schemeClr val="tx1"/>
                </a:solidFill>
                <a:miter lim="800000"/>
                <a:headEnd/>
                <a:tailEnd/>
              </a:ln>
            </p:spPr>
            <p:txBody>
              <a:bodyPr wrap="none" anchor="ctr"/>
              <a:lstStyle/>
              <a:p>
                <a:endParaRPr lang="ko-KR" altLang="en-US"/>
              </a:p>
            </p:txBody>
          </p:sp>
          <p:sp>
            <p:nvSpPr>
              <p:cNvPr id="421" name="Rectangle 295">
                <a:extLst>
                  <a:ext uri="{FF2B5EF4-FFF2-40B4-BE49-F238E27FC236}">
                    <a16:creationId xmlns:a16="http://schemas.microsoft.com/office/drawing/2014/main" id="{3A672A3A-EFF3-E746-D2D8-8D2BDE367D59}"/>
                  </a:ext>
                </a:extLst>
              </p:cNvPr>
              <p:cNvSpPr>
                <a:spLocks noChangeArrowheads="1"/>
              </p:cNvSpPr>
              <p:nvPr/>
            </p:nvSpPr>
            <p:spPr bwMode="auto">
              <a:xfrm>
                <a:off x="1293" y="3022"/>
                <a:ext cx="272" cy="91"/>
              </a:xfrm>
              <a:prstGeom prst="rect">
                <a:avLst/>
              </a:prstGeom>
              <a:solidFill>
                <a:srgbClr val="FF6600"/>
              </a:solidFill>
              <a:ln w="19050">
                <a:solidFill>
                  <a:schemeClr val="tx1"/>
                </a:solidFill>
                <a:miter lim="800000"/>
                <a:headEnd/>
                <a:tailEnd/>
              </a:ln>
            </p:spPr>
            <p:txBody>
              <a:bodyPr wrap="none" anchor="ctr"/>
              <a:lstStyle/>
              <a:p>
                <a:endParaRPr lang="ko-KR" altLang="en-US"/>
              </a:p>
            </p:txBody>
          </p:sp>
          <p:sp>
            <p:nvSpPr>
              <p:cNvPr id="422" name="Rectangle 296">
                <a:extLst>
                  <a:ext uri="{FF2B5EF4-FFF2-40B4-BE49-F238E27FC236}">
                    <a16:creationId xmlns:a16="http://schemas.microsoft.com/office/drawing/2014/main" id="{80F99294-20B3-373B-C641-A677A5F72449}"/>
                  </a:ext>
                </a:extLst>
              </p:cNvPr>
              <p:cNvSpPr>
                <a:spLocks noChangeArrowheads="1"/>
              </p:cNvSpPr>
              <p:nvPr/>
            </p:nvSpPr>
            <p:spPr bwMode="auto">
              <a:xfrm>
                <a:off x="1565" y="3022"/>
                <a:ext cx="272" cy="91"/>
              </a:xfrm>
              <a:prstGeom prst="rect">
                <a:avLst/>
              </a:prstGeom>
              <a:solidFill>
                <a:srgbClr val="FF6600"/>
              </a:solidFill>
              <a:ln w="19050">
                <a:solidFill>
                  <a:schemeClr val="tx1"/>
                </a:solidFill>
                <a:miter lim="800000"/>
                <a:headEnd/>
                <a:tailEnd/>
              </a:ln>
            </p:spPr>
            <p:txBody>
              <a:bodyPr wrap="none" anchor="ctr"/>
              <a:lstStyle/>
              <a:p>
                <a:endParaRPr lang="ko-KR" altLang="en-US"/>
              </a:p>
            </p:txBody>
          </p:sp>
          <p:sp>
            <p:nvSpPr>
              <p:cNvPr id="423" name="Rectangle 297">
                <a:extLst>
                  <a:ext uri="{FF2B5EF4-FFF2-40B4-BE49-F238E27FC236}">
                    <a16:creationId xmlns:a16="http://schemas.microsoft.com/office/drawing/2014/main" id="{CDEA3C09-3130-264F-95A0-68A9A8C8B9D1}"/>
                  </a:ext>
                </a:extLst>
              </p:cNvPr>
              <p:cNvSpPr>
                <a:spLocks noChangeArrowheads="1"/>
              </p:cNvSpPr>
              <p:nvPr/>
            </p:nvSpPr>
            <p:spPr bwMode="auto">
              <a:xfrm>
                <a:off x="1837" y="3022"/>
                <a:ext cx="272" cy="91"/>
              </a:xfrm>
              <a:prstGeom prst="rect">
                <a:avLst/>
              </a:prstGeom>
              <a:solidFill>
                <a:srgbClr val="FF6600"/>
              </a:solidFill>
              <a:ln w="19050">
                <a:solidFill>
                  <a:schemeClr val="tx1"/>
                </a:solidFill>
                <a:miter lim="800000"/>
                <a:headEnd/>
                <a:tailEnd/>
              </a:ln>
            </p:spPr>
            <p:txBody>
              <a:bodyPr wrap="none" anchor="ctr"/>
              <a:lstStyle/>
              <a:p>
                <a:endParaRPr lang="ko-KR" altLang="en-US"/>
              </a:p>
            </p:txBody>
          </p:sp>
          <p:sp>
            <p:nvSpPr>
              <p:cNvPr id="424" name="Rectangle 298">
                <a:extLst>
                  <a:ext uri="{FF2B5EF4-FFF2-40B4-BE49-F238E27FC236}">
                    <a16:creationId xmlns:a16="http://schemas.microsoft.com/office/drawing/2014/main" id="{8A052ABC-0857-4852-94B5-F77AED481A04}"/>
                  </a:ext>
                </a:extLst>
              </p:cNvPr>
              <p:cNvSpPr>
                <a:spLocks noChangeArrowheads="1"/>
              </p:cNvSpPr>
              <p:nvPr/>
            </p:nvSpPr>
            <p:spPr bwMode="auto">
              <a:xfrm>
                <a:off x="2109" y="3022"/>
                <a:ext cx="272" cy="91"/>
              </a:xfrm>
              <a:prstGeom prst="rect">
                <a:avLst/>
              </a:prstGeom>
              <a:solidFill>
                <a:srgbClr val="FF6600"/>
              </a:solidFill>
              <a:ln w="19050">
                <a:solidFill>
                  <a:schemeClr val="tx1"/>
                </a:solidFill>
                <a:miter lim="800000"/>
                <a:headEnd/>
                <a:tailEnd/>
              </a:ln>
            </p:spPr>
            <p:txBody>
              <a:bodyPr wrap="none" anchor="ctr"/>
              <a:lstStyle/>
              <a:p>
                <a:endParaRPr lang="ko-KR" altLang="en-US"/>
              </a:p>
            </p:txBody>
          </p:sp>
        </p:grpSp>
        <p:sp>
          <p:nvSpPr>
            <p:cNvPr id="238" name="Oval 299">
              <a:extLst>
                <a:ext uri="{FF2B5EF4-FFF2-40B4-BE49-F238E27FC236}">
                  <a16:creationId xmlns:a16="http://schemas.microsoft.com/office/drawing/2014/main" id="{4855AE57-3950-7080-5551-E39C19AD8EF5}"/>
                </a:ext>
              </a:extLst>
            </p:cNvPr>
            <p:cNvSpPr>
              <a:spLocks noChangeArrowheads="1"/>
            </p:cNvSpPr>
            <p:nvPr/>
          </p:nvSpPr>
          <p:spPr bwMode="auto">
            <a:xfrm>
              <a:off x="4230" y="3585"/>
              <a:ext cx="87" cy="63"/>
            </a:xfrm>
            <a:prstGeom prst="ellipse">
              <a:avLst/>
            </a:prstGeom>
            <a:solidFill>
              <a:schemeClr val="bg1"/>
            </a:solidFill>
            <a:ln w="19050">
              <a:solidFill>
                <a:schemeClr val="tx1"/>
              </a:solidFill>
              <a:round/>
              <a:headEnd/>
              <a:tailEnd/>
            </a:ln>
          </p:spPr>
          <p:txBody>
            <a:bodyPr wrap="none" anchor="ctr"/>
            <a:lstStyle/>
            <a:p>
              <a:endParaRPr lang="ko-KR" altLang="en-US"/>
            </a:p>
          </p:txBody>
        </p:sp>
        <p:sp>
          <p:nvSpPr>
            <p:cNvPr id="239" name="AutoShape 300">
              <a:extLst>
                <a:ext uri="{FF2B5EF4-FFF2-40B4-BE49-F238E27FC236}">
                  <a16:creationId xmlns:a16="http://schemas.microsoft.com/office/drawing/2014/main" id="{7FDB636E-1920-5E07-FA81-FAC5FF7DD12D}"/>
                </a:ext>
              </a:extLst>
            </p:cNvPr>
            <p:cNvSpPr>
              <a:spLocks noChangeArrowheads="1"/>
            </p:cNvSpPr>
            <p:nvPr/>
          </p:nvSpPr>
          <p:spPr bwMode="auto">
            <a:xfrm flipV="1">
              <a:off x="4209" y="3648"/>
              <a:ext cx="129" cy="7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21 w 21600"/>
                <a:gd name="T13" fmla="*/ 4431 h 21600"/>
                <a:gd name="T14" fmla="*/ 17079 w 21600"/>
                <a:gd name="T15" fmla="*/ 17169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9900"/>
            </a:solidFill>
            <a:ln w="19050">
              <a:solidFill>
                <a:schemeClr val="tx1"/>
              </a:solidFill>
              <a:miter lim="800000"/>
              <a:headEnd/>
              <a:tailEnd/>
            </a:ln>
          </p:spPr>
          <p:txBody>
            <a:bodyPr wrap="none" anchor="ctr"/>
            <a:lstStyle/>
            <a:p>
              <a:endParaRPr lang="ko-KR" altLang="en-US"/>
            </a:p>
          </p:txBody>
        </p:sp>
        <p:sp>
          <p:nvSpPr>
            <p:cNvPr id="240" name="Oval 301">
              <a:extLst>
                <a:ext uri="{FF2B5EF4-FFF2-40B4-BE49-F238E27FC236}">
                  <a16:creationId xmlns:a16="http://schemas.microsoft.com/office/drawing/2014/main" id="{6E19595B-5015-CB8C-B277-770FA5892DEE}"/>
                </a:ext>
              </a:extLst>
            </p:cNvPr>
            <p:cNvSpPr>
              <a:spLocks noChangeArrowheads="1"/>
            </p:cNvSpPr>
            <p:nvPr/>
          </p:nvSpPr>
          <p:spPr bwMode="auto">
            <a:xfrm>
              <a:off x="4252" y="3601"/>
              <a:ext cx="43" cy="31"/>
            </a:xfrm>
            <a:prstGeom prst="ellipse">
              <a:avLst/>
            </a:prstGeom>
            <a:solidFill>
              <a:schemeClr val="bg1"/>
            </a:solidFill>
            <a:ln w="19050">
              <a:solidFill>
                <a:schemeClr val="tx1"/>
              </a:solidFill>
              <a:round/>
              <a:headEnd/>
              <a:tailEnd/>
            </a:ln>
          </p:spPr>
          <p:txBody>
            <a:bodyPr wrap="none" anchor="ctr"/>
            <a:lstStyle/>
            <a:p>
              <a:endParaRPr lang="ko-KR" altLang="en-US"/>
            </a:p>
          </p:txBody>
        </p:sp>
        <p:grpSp>
          <p:nvGrpSpPr>
            <p:cNvPr id="241" name="Group 302">
              <a:extLst>
                <a:ext uri="{FF2B5EF4-FFF2-40B4-BE49-F238E27FC236}">
                  <a16:creationId xmlns:a16="http://schemas.microsoft.com/office/drawing/2014/main" id="{3B1DED9B-67FD-9DC2-3CE0-FC91D22DBE9D}"/>
                </a:ext>
              </a:extLst>
            </p:cNvPr>
            <p:cNvGrpSpPr>
              <a:grpSpLocks/>
            </p:cNvGrpSpPr>
            <p:nvPr/>
          </p:nvGrpSpPr>
          <p:grpSpPr bwMode="auto">
            <a:xfrm rot="3801433" flipH="1">
              <a:off x="4677" y="3291"/>
              <a:ext cx="693" cy="41"/>
              <a:chOff x="476" y="3022"/>
              <a:chExt cx="1905" cy="91"/>
            </a:xfrm>
          </p:grpSpPr>
          <p:sp>
            <p:nvSpPr>
              <p:cNvPr id="411" name="Rectangle 303">
                <a:extLst>
                  <a:ext uri="{FF2B5EF4-FFF2-40B4-BE49-F238E27FC236}">
                    <a16:creationId xmlns:a16="http://schemas.microsoft.com/office/drawing/2014/main" id="{4FAAA83D-ECBD-C9AD-C491-33C547BE1D35}"/>
                  </a:ext>
                </a:extLst>
              </p:cNvPr>
              <p:cNvSpPr>
                <a:spLocks noChangeArrowheads="1"/>
              </p:cNvSpPr>
              <p:nvPr/>
            </p:nvSpPr>
            <p:spPr bwMode="auto">
              <a:xfrm>
                <a:off x="476" y="3022"/>
                <a:ext cx="272" cy="91"/>
              </a:xfrm>
              <a:prstGeom prst="rect">
                <a:avLst/>
              </a:prstGeom>
              <a:solidFill>
                <a:srgbClr val="FF6600"/>
              </a:solidFill>
              <a:ln w="19050">
                <a:solidFill>
                  <a:schemeClr val="tx1"/>
                </a:solidFill>
                <a:miter lim="800000"/>
                <a:headEnd/>
                <a:tailEnd/>
              </a:ln>
            </p:spPr>
            <p:txBody>
              <a:bodyPr wrap="none" anchor="ctr"/>
              <a:lstStyle/>
              <a:p>
                <a:endParaRPr lang="ko-KR" altLang="en-US"/>
              </a:p>
            </p:txBody>
          </p:sp>
          <p:sp>
            <p:nvSpPr>
              <p:cNvPr id="412" name="Rectangle 304">
                <a:extLst>
                  <a:ext uri="{FF2B5EF4-FFF2-40B4-BE49-F238E27FC236}">
                    <a16:creationId xmlns:a16="http://schemas.microsoft.com/office/drawing/2014/main" id="{92294359-07D3-D352-8C3A-0902AC0075F7}"/>
                  </a:ext>
                </a:extLst>
              </p:cNvPr>
              <p:cNvSpPr>
                <a:spLocks noChangeArrowheads="1"/>
              </p:cNvSpPr>
              <p:nvPr/>
            </p:nvSpPr>
            <p:spPr bwMode="auto">
              <a:xfrm>
                <a:off x="748" y="3022"/>
                <a:ext cx="272" cy="91"/>
              </a:xfrm>
              <a:prstGeom prst="rect">
                <a:avLst/>
              </a:prstGeom>
              <a:solidFill>
                <a:srgbClr val="FF6600"/>
              </a:solidFill>
              <a:ln w="19050">
                <a:solidFill>
                  <a:schemeClr val="tx1"/>
                </a:solidFill>
                <a:miter lim="800000"/>
                <a:headEnd/>
                <a:tailEnd/>
              </a:ln>
            </p:spPr>
            <p:txBody>
              <a:bodyPr wrap="none" anchor="ctr"/>
              <a:lstStyle/>
              <a:p>
                <a:endParaRPr lang="ko-KR" altLang="en-US"/>
              </a:p>
            </p:txBody>
          </p:sp>
          <p:sp>
            <p:nvSpPr>
              <p:cNvPr id="413" name="Rectangle 305">
                <a:extLst>
                  <a:ext uri="{FF2B5EF4-FFF2-40B4-BE49-F238E27FC236}">
                    <a16:creationId xmlns:a16="http://schemas.microsoft.com/office/drawing/2014/main" id="{439ACD71-CF0D-341B-62B9-ABE2A23E9DC1}"/>
                  </a:ext>
                </a:extLst>
              </p:cNvPr>
              <p:cNvSpPr>
                <a:spLocks noChangeArrowheads="1"/>
              </p:cNvSpPr>
              <p:nvPr/>
            </p:nvSpPr>
            <p:spPr bwMode="auto">
              <a:xfrm flipH="1">
                <a:off x="1020" y="3022"/>
                <a:ext cx="272" cy="91"/>
              </a:xfrm>
              <a:prstGeom prst="rect">
                <a:avLst/>
              </a:prstGeom>
              <a:solidFill>
                <a:srgbClr val="FF6600"/>
              </a:solidFill>
              <a:ln w="19050">
                <a:solidFill>
                  <a:schemeClr val="tx1"/>
                </a:solidFill>
                <a:miter lim="800000"/>
                <a:headEnd/>
                <a:tailEnd/>
              </a:ln>
            </p:spPr>
            <p:txBody>
              <a:bodyPr wrap="none" anchor="ctr"/>
              <a:lstStyle/>
              <a:p>
                <a:endParaRPr lang="ko-KR" altLang="en-US"/>
              </a:p>
            </p:txBody>
          </p:sp>
          <p:sp>
            <p:nvSpPr>
              <p:cNvPr id="414" name="Rectangle 306">
                <a:extLst>
                  <a:ext uri="{FF2B5EF4-FFF2-40B4-BE49-F238E27FC236}">
                    <a16:creationId xmlns:a16="http://schemas.microsoft.com/office/drawing/2014/main" id="{DA4E8FC7-E057-A704-11B2-26EE00A58B2E}"/>
                  </a:ext>
                </a:extLst>
              </p:cNvPr>
              <p:cNvSpPr>
                <a:spLocks noChangeArrowheads="1"/>
              </p:cNvSpPr>
              <p:nvPr/>
            </p:nvSpPr>
            <p:spPr bwMode="auto">
              <a:xfrm>
                <a:off x="1293" y="3022"/>
                <a:ext cx="272" cy="91"/>
              </a:xfrm>
              <a:prstGeom prst="rect">
                <a:avLst/>
              </a:prstGeom>
              <a:solidFill>
                <a:srgbClr val="FF6600"/>
              </a:solidFill>
              <a:ln w="19050">
                <a:solidFill>
                  <a:schemeClr val="tx1"/>
                </a:solidFill>
                <a:miter lim="800000"/>
                <a:headEnd/>
                <a:tailEnd/>
              </a:ln>
            </p:spPr>
            <p:txBody>
              <a:bodyPr wrap="none" anchor="ctr"/>
              <a:lstStyle/>
              <a:p>
                <a:endParaRPr lang="ko-KR" altLang="en-US"/>
              </a:p>
            </p:txBody>
          </p:sp>
          <p:sp>
            <p:nvSpPr>
              <p:cNvPr id="415" name="Rectangle 307">
                <a:extLst>
                  <a:ext uri="{FF2B5EF4-FFF2-40B4-BE49-F238E27FC236}">
                    <a16:creationId xmlns:a16="http://schemas.microsoft.com/office/drawing/2014/main" id="{3B4F4F2E-8198-0FCA-01A9-4B36C3CBC2D8}"/>
                  </a:ext>
                </a:extLst>
              </p:cNvPr>
              <p:cNvSpPr>
                <a:spLocks noChangeArrowheads="1"/>
              </p:cNvSpPr>
              <p:nvPr/>
            </p:nvSpPr>
            <p:spPr bwMode="auto">
              <a:xfrm>
                <a:off x="1565" y="3022"/>
                <a:ext cx="272" cy="91"/>
              </a:xfrm>
              <a:prstGeom prst="rect">
                <a:avLst/>
              </a:prstGeom>
              <a:solidFill>
                <a:srgbClr val="FF6600"/>
              </a:solidFill>
              <a:ln w="19050">
                <a:solidFill>
                  <a:schemeClr val="tx1"/>
                </a:solidFill>
                <a:miter lim="800000"/>
                <a:headEnd/>
                <a:tailEnd/>
              </a:ln>
            </p:spPr>
            <p:txBody>
              <a:bodyPr wrap="none" anchor="ctr"/>
              <a:lstStyle/>
              <a:p>
                <a:endParaRPr lang="ko-KR" altLang="en-US"/>
              </a:p>
            </p:txBody>
          </p:sp>
          <p:sp>
            <p:nvSpPr>
              <p:cNvPr id="416" name="Rectangle 308">
                <a:extLst>
                  <a:ext uri="{FF2B5EF4-FFF2-40B4-BE49-F238E27FC236}">
                    <a16:creationId xmlns:a16="http://schemas.microsoft.com/office/drawing/2014/main" id="{5E25DE88-1ED3-1979-DA65-AB8BB58FAD2D}"/>
                  </a:ext>
                </a:extLst>
              </p:cNvPr>
              <p:cNvSpPr>
                <a:spLocks noChangeArrowheads="1"/>
              </p:cNvSpPr>
              <p:nvPr/>
            </p:nvSpPr>
            <p:spPr bwMode="auto">
              <a:xfrm>
                <a:off x="1837" y="3022"/>
                <a:ext cx="272" cy="91"/>
              </a:xfrm>
              <a:prstGeom prst="rect">
                <a:avLst/>
              </a:prstGeom>
              <a:solidFill>
                <a:srgbClr val="FF6600"/>
              </a:solidFill>
              <a:ln w="19050">
                <a:solidFill>
                  <a:schemeClr val="tx1"/>
                </a:solidFill>
                <a:miter lim="800000"/>
                <a:headEnd/>
                <a:tailEnd/>
              </a:ln>
            </p:spPr>
            <p:txBody>
              <a:bodyPr wrap="none" anchor="ctr"/>
              <a:lstStyle/>
              <a:p>
                <a:endParaRPr lang="ko-KR" altLang="en-US"/>
              </a:p>
            </p:txBody>
          </p:sp>
          <p:sp>
            <p:nvSpPr>
              <p:cNvPr id="417" name="Rectangle 309">
                <a:extLst>
                  <a:ext uri="{FF2B5EF4-FFF2-40B4-BE49-F238E27FC236}">
                    <a16:creationId xmlns:a16="http://schemas.microsoft.com/office/drawing/2014/main" id="{34B5F90F-0FB6-4E57-038A-1C5CFE2E50EB}"/>
                  </a:ext>
                </a:extLst>
              </p:cNvPr>
              <p:cNvSpPr>
                <a:spLocks noChangeArrowheads="1"/>
              </p:cNvSpPr>
              <p:nvPr/>
            </p:nvSpPr>
            <p:spPr bwMode="auto">
              <a:xfrm>
                <a:off x="2109" y="3022"/>
                <a:ext cx="272" cy="91"/>
              </a:xfrm>
              <a:prstGeom prst="rect">
                <a:avLst/>
              </a:prstGeom>
              <a:solidFill>
                <a:srgbClr val="FF6600"/>
              </a:solidFill>
              <a:ln w="19050">
                <a:solidFill>
                  <a:schemeClr val="tx1"/>
                </a:solidFill>
                <a:miter lim="800000"/>
                <a:headEnd/>
                <a:tailEnd/>
              </a:ln>
            </p:spPr>
            <p:txBody>
              <a:bodyPr wrap="none" anchor="ctr"/>
              <a:lstStyle/>
              <a:p>
                <a:endParaRPr lang="ko-KR" altLang="en-US"/>
              </a:p>
            </p:txBody>
          </p:sp>
        </p:grpSp>
        <p:sp>
          <p:nvSpPr>
            <p:cNvPr id="242" name="Oval 310">
              <a:extLst>
                <a:ext uri="{FF2B5EF4-FFF2-40B4-BE49-F238E27FC236}">
                  <a16:creationId xmlns:a16="http://schemas.microsoft.com/office/drawing/2014/main" id="{B351AE63-FB52-AB06-15CE-50742F9A214C}"/>
                </a:ext>
              </a:extLst>
            </p:cNvPr>
            <p:cNvSpPr>
              <a:spLocks noChangeArrowheads="1"/>
            </p:cNvSpPr>
            <p:nvPr/>
          </p:nvSpPr>
          <p:spPr bwMode="auto">
            <a:xfrm>
              <a:off x="5183" y="3602"/>
              <a:ext cx="87" cy="64"/>
            </a:xfrm>
            <a:prstGeom prst="ellipse">
              <a:avLst/>
            </a:prstGeom>
            <a:solidFill>
              <a:schemeClr val="bg1"/>
            </a:solidFill>
            <a:ln w="19050">
              <a:solidFill>
                <a:schemeClr val="tx1"/>
              </a:solidFill>
              <a:round/>
              <a:headEnd/>
              <a:tailEnd/>
            </a:ln>
          </p:spPr>
          <p:txBody>
            <a:bodyPr wrap="none" anchor="ctr"/>
            <a:lstStyle/>
            <a:p>
              <a:endParaRPr lang="ko-KR" altLang="en-US"/>
            </a:p>
          </p:txBody>
        </p:sp>
        <p:sp>
          <p:nvSpPr>
            <p:cNvPr id="243" name="AutoShape 311">
              <a:extLst>
                <a:ext uri="{FF2B5EF4-FFF2-40B4-BE49-F238E27FC236}">
                  <a16:creationId xmlns:a16="http://schemas.microsoft.com/office/drawing/2014/main" id="{3247C948-E17E-CF84-4223-C4C63A6F48AC}"/>
                </a:ext>
              </a:extLst>
            </p:cNvPr>
            <p:cNvSpPr>
              <a:spLocks noChangeArrowheads="1"/>
            </p:cNvSpPr>
            <p:nvPr/>
          </p:nvSpPr>
          <p:spPr bwMode="auto">
            <a:xfrm flipV="1">
              <a:off x="5162" y="3666"/>
              <a:ext cx="129" cy="7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21 w 21600"/>
                <a:gd name="T13" fmla="*/ 4375 h 21600"/>
                <a:gd name="T14" fmla="*/ 17079 w 21600"/>
                <a:gd name="T15" fmla="*/ 17225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9900"/>
            </a:solidFill>
            <a:ln w="19050">
              <a:solidFill>
                <a:schemeClr val="tx1"/>
              </a:solidFill>
              <a:miter lim="800000"/>
              <a:headEnd/>
              <a:tailEnd/>
            </a:ln>
          </p:spPr>
          <p:txBody>
            <a:bodyPr wrap="none" anchor="ctr"/>
            <a:lstStyle/>
            <a:p>
              <a:endParaRPr lang="ko-KR" altLang="en-US"/>
            </a:p>
          </p:txBody>
        </p:sp>
        <p:sp>
          <p:nvSpPr>
            <p:cNvPr id="244" name="Oval 312">
              <a:extLst>
                <a:ext uri="{FF2B5EF4-FFF2-40B4-BE49-F238E27FC236}">
                  <a16:creationId xmlns:a16="http://schemas.microsoft.com/office/drawing/2014/main" id="{534DB7E2-F0CF-07EC-5445-D828834248CD}"/>
                </a:ext>
              </a:extLst>
            </p:cNvPr>
            <p:cNvSpPr>
              <a:spLocks noChangeArrowheads="1"/>
            </p:cNvSpPr>
            <p:nvPr/>
          </p:nvSpPr>
          <p:spPr bwMode="auto">
            <a:xfrm>
              <a:off x="5205" y="3618"/>
              <a:ext cx="43" cy="32"/>
            </a:xfrm>
            <a:prstGeom prst="ellipse">
              <a:avLst/>
            </a:prstGeom>
            <a:solidFill>
              <a:schemeClr val="bg1"/>
            </a:solidFill>
            <a:ln w="19050">
              <a:solidFill>
                <a:schemeClr val="tx1"/>
              </a:solidFill>
              <a:round/>
              <a:headEnd/>
              <a:tailEnd/>
            </a:ln>
          </p:spPr>
          <p:txBody>
            <a:bodyPr wrap="none" anchor="ctr"/>
            <a:lstStyle/>
            <a:p>
              <a:endParaRPr lang="ko-KR" altLang="en-US"/>
            </a:p>
          </p:txBody>
        </p:sp>
        <p:grpSp>
          <p:nvGrpSpPr>
            <p:cNvPr id="245" name="Group 313">
              <a:extLst>
                <a:ext uri="{FF2B5EF4-FFF2-40B4-BE49-F238E27FC236}">
                  <a16:creationId xmlns:a16="http://schemas.microsoft.com/office/drawing/2014/main" id="{1FA9E310-52FF-6692-F267-32743F17295D}"/>
                </a:ext>
              </a:extLst>
            </p:cNvPr>
            <p:cNvGrpSpPr>
              <a:grpSpLocks/>
            </p:cNvGrpSpPr>
            <p:nvPr/>
          </p:nvGrpSpPr>
          <p:grpSpPr bwMode="auto">
            <a:xfrm>
              <a:off x="5275" y="3364"/>
              <a:ext cx="137" cy="398"/>
              <a:chOff x="3110" y="2795"/>
              <a:chExt cx="126" cy="747"/>
            </a:xfrm>
          </p:grpSpPr>
          <p:sp>
            <p:nvSpPr>
              <p:cNvPr id="396" name="Rectangle 314">
                <a:extLst>
                  <a:ext uri="{FF2B5EF4-FFF2-40B4-BE49-F238E27FC236}">
                    <a16:creationId xmlns:a16="http://schemas.microsoft.com/office/drawing/2014/main" id="{C737A7D7-B0D9-635E-B885-19A819D107E0}"/>
                  </a:ext>
                </a:extLst>
              </p:cNvPr>
              <p:cNvSpPr>
                <a:spLocks noChangeArrowheads="1"/>
              </p:cNvSpPr>
              <p:nvPr/>
            </p:nvSpPr>
            <p:spPr bwMode="auto">
              <a:xfrm>
                <a:off x="3164" y="3159"/>
                <a:ext cx="14" cy="222"/>
              </a:xfrm>
              <a:prstGeom prst="rect">
                <a:avLst/>
              </a:prstGeom>
              <a:solidFill>
                <a:schemeClr val="bg1"/>
              </a:solidFill>
              <a:ln w="19050">
                <a:solidFill>
                  <a:schemeClr val="tx1"/>
                </a:solidFill>
                <a:miter lim="800000"/>
                <a:headEnd/>
                <a:tailEnd/>
              </a:ln>
            </p:spPr>
            <p:txBody>
              <a:bodyPr/>
              <a:lstStyle/>
              <a:p>
                <a:endParaRPr lang="ko-KR" altLang="en-US"/>
              </a:p>
            </p:txBody>
          </p:sp>
          <p:sp>
            <p:nvSpPr>
              <p:cNvPr id="397" name="Rectangle 315">
                <a:extLst>
                  <a:ext uri="{FF2B5EF4-FFF2-40B4-BE49-F238E27FC236}">
                    <a16:creationId xmlns:a16="http://schemas.microsoft.com/office/drawing/2014/main" id="{D063D36E-D644-C11E-F001-D0A62E959F5D}"/>
                  </a:ext>
                </a:extLst>
              </p:cNvPr>
              <p:cNvSpPr>
                <a:spLocks noChangeArrowheads="1"/>
              </p:cNvSpPr>
              <p:nvPr/>
            </p:nvSpPr>
            <p:spPr bwMode="auto">
              <a:xfrm>
                <a:off x="3164" y="2795"/>
                <a:ext cx="14" cy="747"/>
              </a:xfrm>
              <a:prstGeom prst="rect">
                <a:avLst/>
              </a:prstGeom>
              <a:solidFill>
                <a:schemeClr val="bg1"/>
              </a:solidFill>
              <a:ln w="19050">
                <a:solidFill>
                  <a:schemeClr val="tx1"/>
                </a:solidFill>
                <a:miter lim="800000"/>
                <a:headEnd/>
                <a:tailEnd/>
              </a:ln>
            </p:spPr>
            <p:txBody>
              <a:bodyPr/>
              <a:lstStyle/>
              <a:p>
                <a:endParaRPr lang="ko-KR" altLang="en-US"/>
              </a:p>
            </p:txBody>
          </p:sp>
          <p:sp>
            <p:nvSpPr>
              <p:cNvPr id="398" name="Freeform 316">
                <a:extLst>
                  <a:ext uri="{FF2B5EF4-FFF2-40B4-BE49-F238E27FC236}">
                    <a16:creationId xmlns:a16="http://schemas.microsoft.com/office/drawing/2014/main" id="{58850F90-2D1F-6301-B2F8-39BC8AF6FACC}"/>
                  </a:ext>
                </a:extLst>
              </p:cNvPr>
              <p:cNvSpPr>
                <a:spLocks/>
              </p:cNvSpPr>
              <p:nvPr/>
            </p:nvSpPr>
            <p:spPr bwMode="auto">
              <a:xfrm>
                <a:off x="3115" y="3037"/>
                <a:ext cx="112" cy="172"/>
              </a:xfrm>
              <a:custGeom>
                <a:avLst/>
                <a:gdLst>
                  <a:gd name="T0" fmla="*/ 6 w 122"/>
                  <a:gd name="T1" fmla="*/ 0 h 227"/>
                  <a:gd name="T2" fmla="*/ 0 w 122"/>
                  <a:gd name="T3" fmla="*/ 2 h 227"/>
                  <a:gd name="T4" fmla="*/ 6 w 122"/>
                  <a:gd name="T5" fmla="*/ 2 h 227"/>
                  <a:gd name="T6" fmla="*/ 6 w 122"/>
                  <a:gd name="T7" fmla="*/ 2 h 227"/>
                  <a:gd name="T8" fmla="*/ 6 w 122"/>
                  <a:gd name="T9" fmla="*/ 0 h 227"/>
                  <a:gd name="T10" fmla="*/ 0 60000 65536"/>
                  <a:gd name="T11" fmla="*/ 0 60000 65536"/>
                  <a:gd name="T12" fmla="*/ 0 60000 65536"/>
                  <a:gd name="T13" fmla="*/ 0 60000 65536"/>
                  <a:gd name="T14" fmla="*/ 0 60000 65536"/>
                  <a:gd name="T15" fmla="*/ 0 w 122"/>
                  <a:gd name="T16" fmla="*/ 0 h 227"/>
                  <a:gd name="T17" fmla="*/ 122 w 122"/>
                  <a:gd name="T18" fmla="*/ 227 h 227"/>
                </a:gdLst>
                <a:ahLst/>
                <a:cxnLst>
                  <a:cxn ang="T10">
                    <a:pos x="T0" y="T1"/>
                  </a:cxn>
                  <a:cxn ang="T11">
                    <a:pos x="T2" y="T3"/>
                  </a:cxn>
                  <a:cxn ang="T12">
                    <a:pos x="T4" y="T5"/>
                  </a:cxn>
                  <a:cxn ang="T13">
                    <a:pos x="T6" y="T7"/>
                  </a:cxn>
                  <a:cxn ang="T14">
                    <a:pos x="T8" y="T9"/>
                  </a:cxn>
                </a:cxnLst>
                <a:rect l="T15" t="T16" r="T17" b="T18"/>
                <a:pathLst>
                  <a:path w="122" h="227">
                    <a:moveTo>
                      <a:pt x="102" y="0"/>
                    </a:moveTo>
                    <a:lnTo>
                      <a:pt x="0" y="201"/>
                    </a:lnTo>
                    <a:lnTo>
                      <a:pt x="18" y="227"/>
                    </a:lnTo>
                    <a:lnTo>
                      <a:pt x="122" y="25"/>
                    </a:lnTo>
                    <a:lnTo>
                      <a:pt x="102" y="0"/>
                    </a:lnTo>
                    <a:close/>
                  </a:path>
                </a:pathLst>
              </a:custGeom>
              <a:solidFill>
                <a:schemeClr val="bg1"/>
              </a:solidFill>
              <a:ln w="19050">
                <a:solidFill>
                  <a:schemeClr val="tx1"/>
                </a:solidFill>
                <a:round/>
                <a:headEnd/>
                <a:tailEnd/>
              </a:ln>
            </p:spPr>
            <p:txBody>
              <a:bodyPr/>
              <a:lstStyle/>
              <a:p>
                <a:endParaRPr lang="ko-KR" altLang="en-US"/>
              </a:p>
            </p:txBody>
          </p:sp>
          <p:sp>
            <p:nvSpPr>
              <p:cNvPr id="399" name="Freeform 317">
                <a:extLst>
                  <a:ext uri="{FF2B5EF4-FFF2-40B4-BE49-F238E27FC236}">
                    <a16:creationId xmlns:a16="http://schemas.microsoft.com/office/drawing/2014/main" id="{31A11663-9596-420C-7D5A-7013170B4CC6}"/>
                  </a:ext>
                </a:extLst>
              </p:cNvPr>
              <p:cNvSpPr>
                <a:spLocks/>
              </p:cNvSpPr>
              <p:nvPr/>
            </p:nvSpPr>
            <p:spPr bwMode="auto">
              <a:xfrm>
                <a:off x="3115" y="3037"/>
                <a:ext cx="112" cy="172"/>
              </a:xfrm>
              <a:custGeom>
                <a:avLst/>
                <a:gdLst>
                  <a:gd name="T0" fmla="*/ 0 w 122"/>
                  <a:gd name="T1" fmla="*/ 2 h 227"/>
                  <a:gd name="T2" fmla="*/ 6 w 122"/>
                  <a:gd name="T3" fmla="*/ 2 h 227"/>
                  <a:gd name="T4" fmla="*/ 6 w 122"/>
                  <a:gd name="T5" fmla="*/ 2 h 227"/>
                  <a:gd name="T6" fmla="*/ 6 w 122"/>
                  <a:gd name="T7" fmla="*/ 0 h 227"/>
                  <a:gd name="T8" fmla="*/ 0 w 122"/>
                  <a:gd name="T9" fmla="*/ 2 h 227"/>
                  <a:gd name="T10" fmla="*/ 0 60000 65536"/>
                  <a:gd name="T11" fmla="*/ 0 60000 65536"/>
                  <a:gd name="T12" fmla="*/ 0 60000 65536"/>
                  <a:gd name="T13" fmla="*/ 0 60000 65536"/>
                  <a:gd name="T14" fmla="*/ 0 60000 65536"/>
                  <a:gd name="T15" fmla="*/ 0 w 122"/>
                  <a:gd name="T16" fmla="*/ 0 h 227"/>
                  <a:gd name="T17" fmla="*/ 122 w 122"/>
                  <a:gd name="T18" fmla="*/ 227 h 227"/>
                </a:gdLst>
                <a:ahLst/>
                <a:cxnLst>
                  <a:cxn ang="T10">
                    <a:pos x="T0" y="T1"/>
                  </a:cxn>
                  <a:cxn ang="T11">
                    <a:pos x="T2" y="T3"/>
                  </a:cxn>
                  <a:cxn ang="T12">
                    <a:pos x="T4" y="T5"/>
                  </a:cxn>
                  <a:cxn ang="T13">
                    <a:pos x="T6" y="T7"/>
                  </a:cxn>
                  <a:cxn ang="T14">
                    <a:pos x="T8" y="T9"/>
                  </a:cxn>
                </a:cxnLst>
                <a:rect l="T15" t="T16" r="T17" b="T18"/>
                <a:pathLst>
                  <a:path w="122" h="227">
                    <a:moveTo>
                      <a:pt x="0" y="25"/>
                    </a:moveTo>
                    <a:lnTo>
                      <a:pt x="102" y="227"/>
                    </a:lnTo>
                    <a:lnTo>
                      <a:pt x="122" y="201"/>
                    </a:lnTo>
                    <a:lnTo>
                      <a:pt x="20" y="0"/>
                    </a:lnTo>
                    <a:lnTo>
                      <a:pt x="0" y="25"/>
                    </a:lnTo>
                    <a:close/>
                  </a:path>
                </a:pathLst>
              </a:custGeom>
              <a:solidFill>
                <a:schemeClr val="bg1"/>
              </a:solidFill>
              <a:ln w="19050">
                <a:solidFill>
                  <a:schemeClr val="tx1"/>
                </a:solidFill>
                <a:round/>
                <a:headEnd/>
                <a:tailEnd/>
              </a:ln>
            </p:spPr>
            <p:txBody>
              <a:bodyPr/>
              <a:lstStyle/>
              <a:p>
                <a:endParaRPr lang="ko-KR" altLang="en-US"/>
              </a:p>
            </p:txBody>
          </p:sp>
          <p:sp>
            <p:nvSpPr>
              <p:cNvPr id="400" name="Oval 318">
                <a:extLst>
                  <a:ext uri="{FF2B5EF4-FFF2-40B4-BE49-F238E27FC236}">
                    <a16:creationId xmlns:a16="http://schemas.microsoft.com/office/drawing/2014/main" id="{8F11D54E-F3D7-A431-C849-44429786E2D2}"/>
                  </a:ext>
                </a:extLst>
              </p:cNvPr>
              <p:cNvSpPr>
                <a:spLocks noChangeArrowheads="1"/>
              </p:cNvSpPr>
              <p:nvPr/>
            </p:nvSpPr>
            <p:spPr bwMode="auto">
              <a:xfrm>
                <a:off x="3110" y="3253"/>
                <a:ext cx="54" cy="65"/>
              </a:xfrm>
              <a:prstGeom prst="ellipse">
                <a:avLst/>
              </a:prstGeom>
              <a:solidFill>
                <a:schemeClr val="bg1"/>
              </a:solidFill>
              <a:ln w="19050">
                <a:solidFill>
                  <a:schemeClr val="tx1"/>
                </a:solidFill>
                <a:round/>
                <a:headEnd/>
                <a:tailEnd/>
              </a:ln>
            </p:spPr>
            <p:txBody>
              <a:bodyPr/>
              <a:lstStyle/>
              <a:p>
                <a:endParaRPr lang="ko-KR" altLang="en-US"/>
              </a:p>
            </p:txBody>
          </p:sp>
          <p:sp>
            <p:nvSpPr>
              <p:cNvPr id="401" name="Oval 319">
                <a:extLst>
                  <a:ext uri="{FF2B5EF4-FFF2-40B4-BE49-F238E27FC236}">
                    <a16:creationId xmlns:a16="http://schemas.microsoft.com/office/drawing/2014/main" id="{F464F9DF-067D-E06E-1624-DE98936BBFB1}"/>
                  </a:ext>
                </a:extLst>
              </p:cNvPr>
              <p:cNvSpPr>
                <a:spLocks noChangeArrowheads="1"/>
              </p:cNvSpPr>
              <p:nvPr/>
            </p:nvSpPr>
            <p:spPr bwMode="auto">
              <a:xfrm>
                <a:off x="3129" y="3274"/>
                <a:ext cx="16" cy="22"/>
              </a:xfrm>
              <a:prstGeom prst="ellipse">
                <a:avLst/>
              </a:prstGeom>
              <a:solidFill>
                <a:schemeClr val="bg1"/>
              </a:solidFill>
              <a:ln w="19050">
                <a:solidFill>
                  <a:schemeClr val="tx1"/>
                </a:solidFill>
                <a:round/>
                <a:headEnd/>
                <a:tailEnd/>
              </a:ln>
            </p:spPr>
            <p:txBody>
              <a:bodyPr/>
              <a:lstStyle/>
              <a:p>
                <a:endParaRPr lang="ko-KR" altLang="en-US"/>
              </a:p>
            </p:txBody>
          </p:sp>
          <p:sp>
            <p:nvSpPr>
              <p:cNvPr id="402" name="Line 320">
                <a:extLst>
                  <a:ext uri="{FF2B5EF4-FFF2-40B4-BE49-F238E27FC236}">
                    <a16:creationId xmlns:a16="http://schemas.microsoft.com/office/drawing/2014/main" id="{EA314977-1FEC-96F0-DD2F-6A2137EDCAA1}"/>
                  </a:ext>
                </a:extLst>
              </p:cNvPr>
              <p:cNvSpPr>
                <a:spLocks noChangeShapeType="1"/>
              </p:cNvSpPr>
              <p:nvPr/>
            </p:nvSpPr>
            <p:spPr bwMode="auto">
              <a:xfrm flipH="1">
                <a:off x="3118" y="3274"/>
                <a:ext cx="18" cy="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ko-KR" altLang="en-US"/>
              </a:p>
            </p:txBody>
          </p:sp>
          <p:sp>
            <p:nvSpPr>
              <p:cNvPr id="403" name="Line 321">
                <a:extLst>
                  <a:ext uri="{FF2B5EF4-FFF2-40B4-BE49-F238E27FC236}">
                    <a16:creationId xmlns:a16="http://schemas.microsoft.com/office/drawing/2014/main" id="{800F5B49-08E6-7B0D-AC00-E93CCD114E77}"/>
                  </a:ext>
                </a:extLst>
              </p:cNvPr>
              <p:cNvSpPr>
                <a:spLocks noChangeShapeType="1"/>
              </p:cNvSpPr>
              <p:nvPr/>
            </p:nvSpPr>
            <p:spPr bwMode="auto">
              <a:xfrm>
                <a:off x="3118" y="3274"/>
                <a:ext cx="11" cy="1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ko-KR" altLang="en-US"/>
              </a:p>
            </p:txBody>
          </p:sp>
          <p:sp>
            <p:nvSpPr>
              <p:cNvPr id="404" name="Rectangle 322">
                <a:extLst>
                  <a:ext uri="{FF2B5EF4-FFF2-40B4-BE49-F238E27FC236}">
                    <a16:creationId xmlns:a16="http://schemas.microsoft.com/office/drawing/2014/main" id="{D69CC424-7737-D4CD-D32D-1DD6B443AAEB}"/>
                  </a:ext>
                </a:extLst>
              </p:cNvPr>
              <p:cNvSpPr>
                <a:spLocks noChangeArrowheads="1"/>
              </p:cNvSpPr>
              <p:nvPr/>
            </p:nvSpPr>
            <p:spPr bwMode="auto">
              <a:xfrm>
                <a:off x="3133" y="3233"/>
                <a:ext cx="7" cy="20"/>
              </a:xfrm>
              <a:prstGeom prst="rect">
                <a:avLst/>
              </a:prstGeom>
              <a:solidFill>
                <a:schemeClr val="bg1"/>
              </a:solidFill>
              <a:ln w="19050">
                <a:solidFill>
                  <a:schemeClr val="tx1"/>
                </a:solidFill>
                <a:miter lim="800000"/>
                <a:headEnd/>
                <a:tailEnd/>
              </a:ln>
            </p:spPr>
            <p:txBody>
              <a:bodyPr/>
              <a:lstStyle/>
              <a:p>
                <a:endParaRPr lang="ko-KR" altLang="en-US"/>
              </a:p>
            </p:txBody>
          </p:sp>
          <p:sp>
            <p:nvSpPr>
              <p:cNvPr id="405" name="Oval 323">
                <a:extLst>
                  <a:ext uri="{FF2B5EF4-FFF2-40B4-BE49-F238E27FC236}">
                    <a16:creationId xmlns:a16="http://schemas.microsoft.com/office/drawing/2014/main" id="{CC3DF333-340A-1996-3B78-8048EE536A3E}"/>
                  </a:ext>
                </a:extLst>
              </p:cNvPr>
              <p:cNvSpPr>
                <a:spLocks noChangeArrowheads="1"/>
              </p:cNvSpPr>
              <p:nvPr/>
            </p:nvSpPr>
            <p:spPr bwMode="auto">
              <a:xfrm>
                <a:off x="3183" y="3253"/>
                <a:ext cx="53" cy="65"/>
              </a:xfrm>
              <a:prstGeom prst="ellipse">
                <a:avLst/>
              </a:prstGeom>
              <a:solidFill>
                <a:schemeClr val="bg1"/>
              </a:solidFill>
              <a:ln w="19050">
                <a:solidFill>
                  <a:schemeClr val="tx1"/>
                </a:solidFill>
                <a:round/>
                <a:headEnd/>
                <a:tailEnd/>
              </a:ln>
            </p:spPr>
            <p:txBody>
              <a:bodyPr/>
              <a:lstStyle/>
              <a:p>
                <a:endParaRPr lang="ko-KR" altLang="en-US"/>
              </a:p>
            </p:txBody>
          </p:sp>
          <p:sp>
            <p:nvSpPr>
              <p:cNvPr id="406" name="Oval 324">
                <a:extLst>
                  <a:ext uri="{FF2B5EF4-FFF2-40B4-BE49-F238E27FC236}">
                    <a16:creationId xmlns:a16="http://schemas.microsoft.com/office/drawing/2014/main" id="{11C03CD3-9705-D5B5-6F09-B901A9BCF8B9}"/>
                  </a:ext>
                </a:extLst>
              </p:cNvPr>
              <p:cNvSpPr>
                <a:spLocks noChangeArrowheads="1"/>
              </p:cNvSpPr>
              <p:nvPr/>
            </p:nvSpPr>
            <p:spPr bwMode="auto">
              <a:xfrm>
                <a:off x="3201" y="3274"/>
                <a:ext cx="18" cy="22"/>
              </a:xfrm>
              <a:prstGeom prst="ellipse">
                <a:avLst/>
              </a:prstGeom>
              <a:solidFill>
                <a:schemeClr val="bg1"/>
              </a:solidFill>
              <a:ln w="19050">
                <a:solidFill>
                  <a:schemeClr val="tx1"/>
                </a:solidFill>
                <a:round/>
                <a:headEnd/>
                <a:tailEnd/>
              </a:ln>
            </p:spPr>
            <p:txBody>
              <a:bodyPr/>
              <a:lstStyle/>
              <a:p>
                <a:endParaRPr lang="ko-KR" altLang="en-US"/>
              </a:p>
            </p:txBody>
          </p:sp>
          <p:sp>
            <p:nvSpPr>
              <p:cNvPr id="407" name="Line 325">
                <a:extLst>
                  <a:ext uri="{FF2B5EF4-FFF2-40B4-BE49-F238E27FC236}">
                    <a16:creationId xmlns:a16="http://schemas.microsoft.com/office/drawing/2014/main" id="{038BDAC2-C157-00DF-1D2C-DD1D734DCFF4}"/>
                  </a:ext>
                </a:extLst>
              </p:cNvPr>
              <p:cNvSpPr>
                <a:spLocks noChangeShapeType="1"/>
              </p:cNvSpPr>
              <p:nvPr/>
            </p:nvSpPr>
            <p:spPr bwMode="auto">
              <a:xfrm flipH="1">
                <a:off x="3190" y="3274"/>
                <a:ext cx="19" cy="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ko-KR" altLang="en-US"/>
              </a:p>
            </p:txBody>
          </p:sp>
          <p:sp>
            <p:nvSpPr>
              <p:cNvPr id="408" name="Line 326">
                <a:extLst>
                  <a:ext uri="{FF2B5EF4-FFF2-40B4-BE49-F238E27FC236}">
                    <a16:creationId xmlns:a16="http://schemas.microsoft.com/office/drawing/2014/main" id="{20E2785C-6AE2-F329-DC64-1B36E06839FB}"/>
                  </a:ext>
                </a:extLst>
              </p:cNvPr>
              <p:cNvSpPr>
                <a:spLocks noChangeShapeType="1"/>
              </p:cNvSpPr>
              <p:nvPr/>
            </p:nvSpPr>
            <p:spPr bwMode="auto">
              <a:xfrm>
                <a:off x="3190" y="3274"/>
                <a:ext cx="11" cy="1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ko-KR" altLang="en-US"/>
              </a:p>
            </p:txBody>
          </p:sp>
          <p:sp>
            <p:nvSpPr>
              <p:cNvPr id="409" name="Rectangle 327">
                <a:extLst>
                  <a:ext uri="{FF2B5EF4-FFF2-40B4-BE49-F238E27FC236}">
                    <a16:creationId xmlns:a16="http://schemas.microsoft.com/office/drawing/2014/main" id="{2E4F7F19-56DB-BB2F-D0C4-E4009DBE4B6D}"/>
                  </a:ext>
                </a:extLst>
              </p:cNvPr>
              <p:cNvSpPr>
                <a:spLocks noChangeArrowheads="1"/>
              </p:cNvSpPr>
              <p:nvPr/>
            </p:nvSpPr>
            <p:spPr bwMode="auto">
              <a:xfrm>
                <a:off x="3206" y="3233"/>
                <a:ext cx="5" cy="20"/>
              </a:xfrm>
              <a:prstGeom prst="rect">
                <a:avLst/>
              </a:prstGeom>
              <a:solidFill>
                <a:schemeClr val="bg1"/>
              </a:solidFill>
              <a:ln w="19050">
                <a:solidFill>
                  <a:schemeClr val="tx1"/>
                </a:solidFill>
                <a:miter lim="800000"/>
                <a:headEnd/>
                <a:tailEnd/>
              </a:ln>
            </p:spPr>
            <p:txBody>
              <a:bodyPr/>
              <a:lstStyle/>
              <a:p>
                <a:endParaRPr lang="ko-KR" altLang="en-US"/>
              </a:p>
            </p:txBody>
          </p:sp>
          <p:sp>
            <p:nvSpPr>
              <p:cNvPr id="410" name="Rectangle 328">
                <a:extLst>
                  <a:ext uri="{FF2B5EF4-FFF2-40B4-BE49-F238E27FC236}">
                    <a16:creationId xmlns:a16="http://schemas.microsoft.com/office/drawing/2014/main" id="{E9108F55-50EE-CFB2-48FF-B37732ABCFF9}"/>
                  </a:ext>
                </a:extLst>
              </p:cNvPr>
              <p:cNvSpPr>
                <a:spLocks noChangeArrowheads="1"/>
              </p:cNvSpPr>
              <p:nvPr/>
            </p:nvSpPr>
            <p:spPr bwMode="auto">
              <a:xfrm>
                <a:off x="3133" y="3231"/>
                <a:ext cx="78" cy="8"/>
              </a:xfrm>
              <a:prstGeom prst="rect">
                <a:avLst/>
              </a:prstGeom>
              <a:solidFill>
                <a:schemeClr val="bg1"/>
              </a:solidFill>
              <a:ln w="19050">
                <a:solidFill>
                  <a:schemeClr val="tx1"/>
                </a:solidFill>
                <a:miter lim="800000"/>
                <a:headEnd/>
                <a:tailEnd/>
              </a:ln>
            </p:spPr>
            <p:txBody>
              <a:bodyPr/>
              <a:lstStyle/>
              <a:p>
                <a:endParaRPr lang="ko-KR" altLang="en-US"/>
              </a:p>
            </p:txBody>
          </p:sp>
        </p:grpSp>
        <p:sp>
          <p:nvSpPr>
            <p:cNvPr id="246" name="Freeform 329">
              <a:extLst>
                <a:ext uri="{FF2B5EF4-FFF2-40B4-BE49-F238E27FC236}">
                  <a16:creationId xmlns:a16="http://schemas.microsoft.com/office/drawing/2014/main" id="{7FFED77A-61CA-B215-1A64-9CC6A6344A83}"/>
                </a:ext>
              </a:extLst>
            </p:cNvPr>
            <p:cNvSpPr>
              <a:spLocks/>
            </p:cNvSpPr>
            <p:nvPr/>
          </p:nvSpPr>
          <p:spPr bwMode="auto">
            <a:xfrm rot="4293978" flipV="1">
              <a:off x="2158" y="2567"/>
              <a:ext cx="728" cy="136"/>
            </a:xfrm>
            <a:custGeom>
              <a:avLst/>
              <a:gdLst>
                <a:gd name="T0" fmla="*/ 0 w 780"/>
                <a:gd name="T1" fmla="*/ 0 h 100"/>
                <a:gd name="T2" fmla="*/ 10 w 780"/>
                <a:gd name="T3" fmla="*/ 2864557 h 100"/>
                <a:gd name="T4" fmla="*/ 29 w 780"/>
                <a:gd name="T5" fmla="*/ 4331522 h 100"/>
                <a:gd name="T6" fmla="*/ 48 w 780"/>
                <a:gd name="T7" fmla="*/ 4537409 h 100"/>
                <a:gd name="T8" fmla="*/ 70 w 780"/>
                <a:gd name="T9" fmla="*/ 4724854 h 100"/>
                <a:gd name="T10" fmla="*/ 0 60000 65536"/>
                <a:gd name="T11" fmla="*/ 0 60000 65536"/>
                <a:gd name="T12" fmla="*/ 0 60000 65536"/>
                <a:gd name="T13" fmla="*/ 0 60000 65536"/>
                <a:gd name="T14" fmla="*/ 0 60000 65536"/>
                <a:gd name="T15" fmla="*/ 0 w 780"/>
                <a:gd name="T16" fmla="*/ 0 h 100"/>
                <a:gd name="T17" fmla="*/ 780 w 780"/>
                <a:gd name="T18" fmla="*/ 100 h 100"/>
              </a:gdLst>
              <a:ahLst/>
              <a:cxnLst>
                <a:cxn ang="T10">
                  <a:pos x="T0" y="T1"/>
                </a:cxn>
                <a:cxn ang="T11">
                  <a:pos x="T2" y="T3"/>
                </a:cxn>
                <a:cxn ang="T12">
                  <a:pos x="T4" y="T5"/>
                </a:cxn>
                <a:cxn ang="T13">
                  <a:pos x="T6" y="T7"/>
                </a:cxn>
                <a:cxn ang="T14">
                  <a:pos x="T8" y="T9"/>
                </a:cxn>
              </a:cxnLst>
              <a:rect l="T15" t="T16" r="T17" b="T18"/>
              <a:pathLst>
                <a:path w="780" h="100">
                  <a:moveTo>
                    <a:pt x="0" y="0"/>
                  </a:moveTo>
                  <a:cubicBezTo>
                    <a:pt x="29" y="22"/>
                    <a:pt x="59" y="45"/>
                    <a:pt x="112" y="60"/>
                  </a:cubicBezTo>
                  <a:cubicBezTo>
                    <a:pt x="165" y="75"/>
                    <a:pt x="250" y="86"/>
                    <a:pt x="320" y="92"/>
                  </a:cubicBezTo>
                  <a:cubicBezTo>
                    <a:pt x="390" y="98"/>
                    <a:pt x="455" y="95"/>
                    <a:pt x="532" y="96"/>
                  </a:cubicBezTo>
                  <a:cubicBezTo>
                    <a:pt x="609" y="97"/>
                    <a:pt x="694" y="98"/>
                    <a:pt x="780" y="100"/>
                  </a:cubicBez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ko-KR" altLang="en-US"/>
            </a:p>
          </p:txBody>
        </p:sp>
        <p:sp>
          <p:nvSpPr>
            <p:cNvPr id="247" name="Freeform 330">
              <a:extLst>
                <a:ext uri="{FF2B5EF4-FFF2-40B4-BE49-F238E27FC236}">
                  <a16:creationId xmlns:a16="http://schemas.microsoft.com/office/drawing/2014/main" id="{44C5102F-4AE7-8193-D015-5DF222DDB2BF}"/>
                </a:ext>
              </a:extLst>
            </p:cNvPr>
            <p:cNvSpPr>
              <a:spLocks/>
            </p:cNvSpPr>
            <p:nvPr/>
          </p:nvSpPr>
          <p:spPr bwMode="auto">
            <a:xfrm rot="4400981" flipV="1">
              <a:off x="2341" y="2498"/>
              <a:ext cx="727" cy="136"/>
            </a:xfrm>
            <a:custGeom>
              <a:avLst/>
              <a:gdLst>
                <a:gd name="T0" fmla="*/ 0 w 780"/>
                <a:gd name="T1" fmla="*/ 0 h 100"/>
                <a:gd name="T2" fmla="*/ 10 w 780"/>
                <a:gd name="T3" fmla="*/ 2864557 h 100"/>
                <a:gd name="T4" fmla="*/ 28 w 780"/>
                <a:gd name="T5" fmla="*/ 4331522 h 100"/>
                <a:gd name="T6" fmla="*/ 45 w 780"/>
                <a:gd name="T7" fmla="*/ 4537409 h 100"/>
                <a:gd name="T8" fmla="*/ 67 w 780"/>
                <a:gd name="T9" fmla="*/ 4724854 h 100"/>
                <a:gd name="T10" fmla="*/ 0 60000 65536"/>
                <a:gd name="T11" fmla="*/ 0 60000 65536"/>
                <a:gd name="T12" fmla="*/ 0 60000 65536"/>
                <a:gd name="T13" fmla="*/ 0 60000 65536"/>
                <a:gd name="T14" fmla="*/ 0 60000 65536"/>
                <a:gd name="T15" fmla="*/ 0 w 780"/>
                <a:gd name="T16" fmla="*/ 0 h 100"/>
                <a:gd name="T17" fmla="*/ 780 w 780"/>
                <a:gd name="T18" fmla="*/ 100 h 100"/>
              </a:gdLst>
              <a:ahLst/>
              <a:cxnLst>
                <a:cxn ang="T10">
                  <a:pos x="T0" y="T1"/>
                </a:cxn>
                <a:cxn ang="T11">
                  <a:pos x="T2" y="T3"/>
                </a:cxn>
                <a:cxn ang="T12">
                  <a:pos x="T4" y="T5"/>
                </a:cxn>
                <a:cxn ang="T13">
                  <a:pos x="T6" y="T7"/>
                </a:cxn>
                <a:cxn ang="T14">
                  <a:pos x="T8" y="T9"/>
                </a:cxn>
              </a:cxnLst>
              <a:rect l="T15" t="T16" r="T17" b="T18"/>
              <a:pathLst>
                <a:path w="780" h="100">
                  <a:moveTo>
                    <a:pt x="0" y="0"/>
                  </a:moveTo>
                  <a:cubicBezTo>
                    <a:pt x="29" y="22"/>
                    <a:pt x="59" y="45"/>
                    <a:pt x="112" y="60"/>
                  </a:cubicBezTo>
                  <a:cubicBezTo>
                    <a:pt x="165" y="75"/>
                    <a:pt x="250" y="86"/>
                    <a:pt x="320" y="92"/>
                  </a:cubicBezTo>
                  <a:cubicBezTo>
                    <a:pt x="390" y="98"/>
                    <a:pt x="455" y="95"/>
                    <a:pt x="532" y="96"/>
                  </a:cubicBezTo>
                  <a:cubicBezTo>
                    <a:pt x="609" y="97"/>
                    <a:pt x="694" y="98"/>
                    <a:pt x="780" y="100"/>
                  </a:cubicBez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ko-KR" altLang="en-US"/>
            </a:p>
          </p:txBody>
        </p:sp>
        <p:sp>
          <p:nvSpPr>
            <p:cNvPr id="248" name="Line 331">
              <a:extLst>
                <a:ext uri="{FF2B5EF4-FFF2-40B4-BE49-F238E27FC236}">
                  <a16:creationId xmlns:a16="http://schemas.microsoft.com/office/drawing/2014/main" id="{94C33BC8-3C98-8A85-BA99-BF328F865BEB}"/>
                </a:ext>
              </a:extLst>
            </p:cNvPr>
            <p:cNvSpPr>
              <a:spLocks noChangeShapeType="1"/>
            </p:cNvSpPr>
            <p:nvPr/>
          </p:nvSpPr>
          <p:spPr bwMode="auto">
            <a:xfrm flipH="1" flipV="1">
              <a:off x="1490" y="2008"/>
              <a:ext cx="827" cy="30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ko-KR" altLang="en-US"/>
            </a:p>
          </p:txBody>
        </p:sp>
        <p:sp>
          <p:nvSpPr>
            <p:cNvPr id="249" name="Line 332">
              <a:extLst>
                <a:ext uri="{FF2B5EF4-FFF2-40B4-BE49-F238E27FC236}">
                  <a16:creationId xmlns:a16="http://schemas.microsoft.com/office/drawing/2014/main" id="{43FBAF28-BDAE-C68D-0910-6D786EBF1FFA}"/>
                </a:ext>
              </a:extLst>
            </p:cNvPr>
            <p:cNvSpPr>
              <a:spLocks noChangeShapeType="1"/>
            </p:cNvSpPr>
            <p:nvPr/>
          </p:nvSpPr>
          <p:spPr bwMode="auto">
            <a:xfrm flipH="1" flipV="1">
              <a:off x="1957" y="2030"/>
              <a:ext cx="550" cy="20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ko-KR" altLang="en-US"/>
            </a:p>
          </p:txBody>
        </p:sp>
        <p:sp>
          <p:nvSpPr>
            <p:cNvPr id="250" name="Line 333">
              <a:extLst>
                <a:ext uri="{FF2B5EF4-FFF2-40B4-BE49-F238E27FC236}">
                  <a16:creationId xmlns:a16="http://schemas.microsoft.com/office/drawing/2014/main" id="{A5926812-CFF2-9184-04CC-A36FEE839D4C}"/>
                </a:ext>
              </a:extLst>
            </p:cNvPr>
            <p:cNvSpPr>
              <a:spLocks noChangeShapeType="1"/>
            </p:cNvSpPr>
            <p:nvPr/>
          </p:nvSpPr>
          <p:spPr bwMode="auto">
            <a:xfrm flipV="1">
              <a:off x="1874" y="2063"/>
              <a:ext cx="181" cy="6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ko-KR" altLang="en-US"/>
            </a:p>
          </p:txBody>
        </p:sp>
        <p:sp>
          <p:nvSpPr>
            <p:cNvPr id="251" name="Line 334">
              <a:extLst>
                <a:ext uri="{FF2B5EF4-FFF2-40B4-BE49-F238E27FC236}">
                  <a16:creationId xmlns:a16="http://schemas.microsoft.com/office/drawing/2014/main" id="{BE3B4171-D349-5C54-EBEB-5241B877FE40}"/>
                </a:ext>
              </a:extLst>
            </p:cNvPr>
            <p:cNvSpPr>
              <a:spLocks noChangeShapeType="1"/>
            </p:cNvSpPr>
            <p:nvPr/>
          </p:nvSpPr>
          <p:spPr bwMode="auto">
            <a:xfrm flipV="1">
              <a:off x="1964" y="2099"/>
              <a:ext cx="181" cy="6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ko-KR" altLang="en-US"/>
            </a:p>
          </p:txBody>
        </p:sp>
        <p:sp>
          <p:nvSpPr>
            <p:cNvPr id="252" name="Line 335">
              <a:extLst>
                <a:ext uri="{FF2B5EF4-FFF2-40B4-BE49-F238E27FC236}">
                  <a16:creationId xmlns:a16="http://schemas.microsoft.com/office/drawing/2014/main" id="{4A375C20-B389-C59D-A884-57A13D145DDA}"/>
                </a:ext>
              </a:extLst>
            </p:cNvPr>
            <p:cNvSpPr>
              <a:spLocks noChangeShapeType="1"/>
            </p:cNvSpPr>
            <p:nvPr/>
          </p:nvSpPr>
          <p:spPr bwMode="auto">
            <a:xfrm flipV="1">
              <a:off x="2055" y="2132"/>
              <a:ext cx="181" cy="7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ko-KR" altLang="en-US"/>
            </a:p>
          </p:txBody>
        </p:sp>
        <p:sp>
          <p:nvSpPr>
            <p:cNvPr id="253" name="Line 336">
              <a:extLst>
                <a:ext uri="{FF2B5EF4-FFF2-40B4-BE49-F238E27FC236}">
                  <a16:creationId xmlns:a16="http://schemas.microsoft.com/office/drawing/2014/main" id="{A2F8BB73-30E2-556B-3442-051198C555D9}"/>
                </a:ext>
              </a:extLst>
            </p:cNvPr>
            <p:cNvSpPr>
              <a:spLocks noChangeShapeType="1"/>
            </p:cNvSpPr>
            <p:nvPr/>
          </p:nvSpPr>
          <p:spPr bwMode="auto">
            <a:xfrm flipV="1">
              <a:off x="2146" y="2167"/>
              <a:ext cx="181" cy="7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ko-KR" altLang="en-US"/>
            </a:p>
          </p:txBody>
        </p:sp>
        <p:sp>
          <p:nvSpPr>
            <p:cNvPr id="254" name="Line 337">
              <a:extLst>
                <a:ext uri="{FF2B5EF4-FFF2-40B4-BE49-F238E27FC236}">
                  <a16:creationId xmlns:a16="http://schemas.microsoft.com/office/drawing/2014/main" id="{0726501A-8469-1740-D4E5-8AB5AFAA130B}"/>
                </a:ext>
              </a:extLst>
            </p:cNvPr>
            <p:cNvSpPr>
              <a:spLocks noChangeShapeType="1"/>
            </p:cNvSpPr>
            <p:nvPr/>
          </p:nvSpPr>
          <p:spPr bwMode="auto">
            <a:xfrm flipV="1">
              <a:off x="2236" y="2202"/>
              <a:ext cx="181" cy="6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ko-KR" altLang="en-US"/>
            </a:p>
          </p:txBody>
        </p:sp>
        <p:sp>
          <p:nvSpPr>
            <p:cNvPr id="255" name="Line 338">
              <a:extLst>
                <a:ext uri="{FF2B5EF4-FFF2-40B4-BE49-F238E27FC236}">
                  <a16:creationId xmlns:a16="http://schemas.microsoft.com/office/drawing/2014/main" id="{BE0D00CD-63CC-D46D-AFA4-83761F34E78E}"/>
                </a:ext>
              </a:extLst>
            </p:cNvPr>
            <p:cNvSpPr>
              <a:spLocks noChangeShapeType="1"/>
            </p:cNvSpPr>
            <p:nvPr/>
          </p:nvSpPr>
          <p:spPr bwMode="auto">
            <a:xfrm flipV="1">
              <a:off x="2327" y="2237"/>
              <a:ext cx="181" cy="6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ko-KR" altLang="en-US"/>
            </a:p>
          </p:txBody>
        </p:sp>
        <p:sp>
          <p:nvSpPr>
            <p:cNvPr id="256" name="Line 339">
              <a:extLst>
                <a:ext uri="{FF2B5EF4-FFF2-40B4-BE49-F238E27FC236}">
                  <a16:creationId xmlns:a16="http://schemas.microsoft.com/office/drawing/2014/main" id="{1BA6D765-0409-02F2-D848-9320583A01A7}"/>
                </a:ext>
              </a:extLst>
            </p:cNvPr>
            <p:cNvSpPr>
              <a:spLocks noChangeShapeType="1"/>
            </p:cNvSpPr>
            <p:nvPr/>
          </p:nvSpPr>
          <p:spPr bwMode="auto">
            <a:xfrm flipV="1">
              <a:off x="2392" y="2306"/>
              <a:ext cx="207" cy="46"/>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ko-KR" altLang="en-US"/>
            </a:p>
          </p:txBody>
        </p:sp>
        <p:sp>
          <p:nvSpPr>
            <p:cNvPr id="257" name="Line 340">
              <a:extLst>
                <a:ext uri="{FF2B5EF4-FFF2-40B4-BE49-F238E27FC236}">
                  <a16:creationId xmlns:a16="http://schemas.microsoft.com/office/drawing/2014/main" id="{993DA836-9984-4F34-B0F8-4C0FC245E101}"/>
                </a:ext>
              </a:extLst>
            </p:cNvPr>
            <p:cNvSpPr>
              <a:spLocks noChangeShapeType="1"/>
            </p:cNvSpPr>
            <p:nvPr/>
          </p:nvSpPr>
          <p:spPr bwMode="auto">
            <a:xfrm flipV="1">
              <a:off x="2438" y="2364"/>
              <a:ext cx="207" cy="46"/>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ko-KR" altLang="en-US"/>
            </a:p>
          </p:txBody>
        </p:sp>
        <p:sp>
          <p:nvSpPr>
            <p:cNvPr id="258" name="Line 341">
              <a:extLst>
                <a:ext uri="{FF2B5EF4-FFF2-40B4-BE49-F238E27FC236}">
                  <a16:creationId xmlns:a16="http://schemas.microsoft.com/office/drawing/2014/main" id="{6BCE46FD-753A-5588-75BF-E39319ED45B9}"/>
                </a:ext>
              </a:extLst>
            </p:cNvPr>
            <p:cNvSpPr>
              <a:spLocks noChangeShapeType="1"/>
            </p:cNvSpPr>
            <p:nvPr/>
          </p:nvSpPr>
          <p:spPr bwMode="auto">
            <a:xfrm flipV="1">
              <a:off x="2483" y="2434"/>
              <a:ext cx="207" cy="46"/>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ko-KR" altLang="en-US"/>
            </a:p>
          </p:txBody>
        </p:sp>
        <p:sp>
          <p:nvSpPr>
            <p:cNvPr id="259" name="Line 342">
              <a:extLst>
                <a:ext uri="{FF2B5EF4-FFF2-40B4-BE49-F238E27FC236}">
                  <a16:creationId xmlns:a16="http://schemas.microsoft.com/office/drawing/2014/main" id="{D2B1DD30-97A2-7A13-1BE4-A9EFA7974142}"/>
                </a:ext>
              </a:extLst>
            </p:cNvPr>
            <p:cNvSpPr>
              <a:spLocks noChangeShapeType="1"/>
            </p:cNvSpPr>
            <p:nvPr/>
          </p:nvSpPr>
          <p:spPr bwMode="auto">
            <a:xfrm flipV="1">
              <a:off x="2528" y="2502"/>
              <a:ext cx="207" cy="46"/>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ko-KR" altLang="en-US"/>
            </a:p>
          </p:txBody>
        </p:sp>
        <p:sp>
          <p:nvSpPr>
            <p:cNvPr id="260" name="Line 343">
              <a:extLst>
                <a:ext uri="{FF2B5EF4-FFF2-40B4-BE49-F238E27FC236}">
                  <a16:creationId xmlns:a16="http://schemas.microsoft.com/office/drawing/2014/main" id="{953E52D5-0A7A-2E66-CEA6-A2311D6484DA}"/>
                </a:ext>
              </a:extLst>
            </p:cNvPr>
            <p:cNvSpPr>
              <a:spLocks noChangeShapeType="1"/>
            </p:cNvSpPr>
            <p:nvPr/>
          </p:nvSpPr>
          <p:spPr bwMode="auto">
            <a:xfrm flipV="1">
              <a:off x="2574" y="2565"/>
              <a:ext cx="204" cy="5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ko-KR" altLang="en-US"/>
            </a:p>
          </p:txBody>
        </p:sp>
        <p:sp>
          <p:nvSpPr>
            <p:cNvPr id="261" name="Line 344">
              <a:extLst>
                <a:ext uri="{FF2B5EF4-FFF2-40B4-BE49-F238E27FC236}">
                  <a16:creationId xmlns:a16="http://schemas.microsoft.com/office/drawing/2014/main" id="{C86A1296-732C-F14E-1355-B8E7D7A8F6D0}"/>
                </a:ext>
              </a:extLst>
            </p:cNvPr>
            <p:cNvSpPr>
              <a:spLocks noChangeShapeType="1"/>
            </p:cNvSpPr>
            <p:nvPr/>
          </p:nvSpPr>
          <p:spPr bwMode="auto">
            <a:xfrm flipV="1">
              <a:off x="2599" y="2644"/>
              <a:ext cx="194" cy="4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ko-KR" altLang="en-US"/>
            </a:p>
          </p:txBody>
        </p:sp>
        <p:sp>
          <p:nvSpPr>
            <p:cNvPr id="262" name="Line 345">
              <a:extLst>
                <a:ext uri="{FF2B5EF4-FFF2-40B4-BE49-F238E27FC236}">
                  <a16:creationId xmlns:a16="http://schemas.microsoft.com/office/drawing/2014/main" id="{70642F9D-3DD0-8630-66B7-440DFA115AE4}"/>
                </a:ext>
              </a:extLst>
            </p:cNvPr>
            <p:cNvSpPr>
              <a:spLocks noChangeShapeType="1"/>
            </p:cNvSpPr>
            <p:nvPr/>
          </p:nvSpPr>
          <p:spPr bwMode="auto">
            <a:xfrm flipV="1">
              <a:off x="2716" y="2902"/>
              <a:ext cx="185" cy="3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ko-KR" altLang="en-US"/>
            </a:p>
          </p:txBody>
        </p:sp>
        <p:sp>
          <p:nvSpPr>
            <p:cNvPr id="263" name="Line 346">
              <a:extLst>
                <a:ext uri="{FF2B5EF4-FFF2-40B4-BE49-F238E27FC236}">
                  <a16:creationId xmlns:a16="http://schemas.microsoft.com/office/drawing/2014/main" id="{1623230E-C65C-ECA8-F9C0-70234AC8185D}"/>
                </a:ext>
              </a:extLst>
            </p:cNvPr>
            <p:cNvSpPr>
              <a:spLocks noChangeShapeType="1"/>
            </p:cNvSpPr>
            <p:nvPr/>
          </p:nvSpPr>
          <p:spPr bwMode="auto">
            <a:xfrm flipV="1">
              <a:off x="2650" y="2781"/>
              <a:ext cx="201" cy="3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ko-KR" altLang="en-US"/>
            </a:p>
          </p:txBody>
        </p:sp>
        <p:sp>
          <p:nvSpPr>
            <p:cNvPr id="264" name="Line 347">
              <a:extLst>
                <a:ext uri="{FF2B5EF4-FFF2-40B4-BE49-F238E27FC236}">
                  <a16:creationId xmlns:a16="http://schemas.microsoft.com/office/drawing/2014/main" id="{9D741FA7-DC9B-4867-101B-7EDA18618630}"/>
                </a:ext>
              </a:extLst>
            </p:cNvPr>
            <p:cNvSpPr>
              <a:spLocks noChangeShapeType="1"/>
            </p:cNvSpPr>
            <p:nvPr/>
          </p:nvSpPr>
          <p:spPr bwMode="auto">
            <a:xfrm flipV="1">
              <a:off x="2629" y="2708"/>
              <a:ext cx="187" cy="3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ko-KR" altLang="en-US"/>
            </a:p>
          </p:txBody>
        </p:sp>
        <p:sp>
          <p:nvSpPr>
            <p:cNvPr id="265" name="Line 348">
              <a:extLst>
                <a:ext uri="{FF2B5EF4-FFF2-40B4-BE49-F238E27FC236}">
                  <a16:creationId xmlns:a16="http://schemas.microsoft.com/office/drawing/2014/main" id="{168181DF-0140-9DAA-CA60-E9DB62EDE9A4}"/>
                </a:ext>
              </a:extLst>
            </p:cNvPr>
            <p:cNvSpPr>
              <a:spLocks noChangeShapeType="1"/>
            </p:cNvSpPr>
            <p:nvPr/>
          </p:nvSpPr>
          <p:spPr bwMode="auto">
            <a:xfrm flipV="1">
              <a:off x="2686" y="2849"/>
              <a:ext cx="201" cy="2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ko-KR" altLang="en-US"/>
            </a:p>
          </p:txBody>
        </p:sp>
        <p:grpSp>
          <p:nvGrpSpPr>
            <p:cNvPr id="266" name="Group 349">
              <a:extLst>
                <a:ext uri="{FF2B5EF4-FFF2-40B4-BE49-F238E27FC236}">
                  <a16:creationId xmlns:a16="http://schemas.microsoft.com/office/drawing/2014/main" id="{F303F5B9-BBF9-BD9F-CB6D-5C4715A65667}"/>
                </a:ext>
              </a:extLst>
            </p:cNvPr>
            <p:cNvGrpSpPr>
              <a:grpSpLocks/>
            </p:cNvGrpSpPr>
            <p:nvPr/>
          </p:nvGrpSpPr>
          <p:grpSpPr bwMode="auto">
            <a:xfrm>
              <a:off x="485" y="2634"/>
              <a:ext cx="416" cy="242"/>
              <a:chOff x="385" y="2704"/>
              <a:chExt cx="544" cy="363"/>
            </a:xfrm>
          </p:grpSpPr>
          <p:sp>
            <p:nvSpPr>
              <p:cNvPr id="390" name="Line 350">
                <a:extLst>
                  <a:ext uri="{FF2B5EF4-FFF2-40B4-BE49-F238E27FC236}">
                    <a16:creationId xmlns:a16="http://schemas.microsoft.com/office/drawing/2014/main" id="{D06E75C5-1863-4264-5E9D-D106315A9A69}"/>
                  </a:ext>
                </a:extLst>
              </p:cNvPr>
              <p:cNvSpPr>
                <a:spLocks noChangeShapeType="1"/>
              </p:cNvSpPr>
              <p:nvPr/>
            </p:nvSpPr>
            <p:spPr bwMode="auto">
              <a:xfrm>
                <a:off x="875" y="2785"/>
                <a:ext cx="0" cy="20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ko-KR" altLang="en-US"/>
              </a:p>
            </p:txBody>
          </p:sp>
          <p:sp>
            <p:nvSpPr>
              <p:cNvPr id="391" name="AutoShape 351">
                <a:extLst>
                  <a:ext uri="{FF2B5EF4-FFF2-40B4-BE49-F238E27FC236}">
                    <a16:creationId xmlns:a16="http://schemas.microsoft.com/office/drawing/2014/main" id="{3F3836E7-F32B-2B1F-B5FE-36EADADBBFDF}"/>
                  </a:ext>
                </a:extLst>
              </p:cNvPr>
              <p:cNvSpPr>
                <a:spLocks noChangeArrowheads="1"/>
              </p:cNvSpPr>
              <p:nvPr/>
            </p:nvSpPr>
            <p:spPr bwMode="auto">
              <a:xfrm>
                <a:off x="385" y="2704"/>
                <a:ext cx="544" cy="141"/>
              </a:xfrm>
              <a:prstGeom prst="cube">
                <a:avLst>
                  <a:gd name="adj" fmla="val 74449"/>
                </a:avLst>
              </a:prstGeom>
              <a:solidFill>
                <a:schemeClr val="bg1"/>
              </a:solidFill>
              <a:ln w="28575">
                <a:solidFill>
                  <a:schemeClr val="tx1"/>
                </a:solidFill>
                <a:miter lim="800000"/>
                <a:headEnd/>
                <a:tailEnd/>
              </a:ln>
            </p:spPr>
            <p:txBody>
              <a:bodyPr wrap="none" anchor="ctr"/>
              <a:lstStyle/>
              <a:p>
                <a:endParaRPr lang="ko-KR" altLang="en-US"/>
              </a:p>
            </p:txBody>
          </p:sp>
          <p:sp>
            <p:nvSpPr>
              <p:cNvPr id="392" name="Line 352">
                <a:extLst>
                  <a:ext uri="{FF2B5EF4-FFF2-40B4-BE49-F238E27FC236}">
                    <a16:creationId xmlns:a16="http://schemas.microsoft.com/office/drawing/2014/main" id="{D599833A-317E-E451-C757-E97019D911BA}"/>
                  </a:ext>
                </a:extLst>
              </p:cNvPr>
              <p:cNvSpPr>
                <a:spLocks noChangeShapeType="1"/>
              </p:cNvSpPr>
              <p:nvPr/>
            </p:nvSpPr>
            <p:spPr bwMode="auto">
              <a:xfrm>
                <a:off x="421" y="2845"/>
                <a:ext cx="0" cy="22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ko-KR" altLang="en-US"/>
              </a:p>
            </p:txBody>
          </p:sp>
          <p:sp>
            <p:nvSpPr>
              <p:cNvPr id="393" name="Line 353">
                <a:extLst>
                  <a:ext uri="{FF2B5EF4-FFF2-40B4-BE49-F238E27FC236}">
                    <a16:creationId xmlns:a16="http://schemas.microsoft.com/office/drawing/2014/main" id="{ECEF0D88-E0CC-AFFB-8943-7C4C81BD455F}"/>
                  </a:ext>
                </a:extLst>
              </p:cNvPr>
              <p:cNvSpPr>
                <a:spLocks noChangeShapeType="1"/>
              </p:cNvSpPr>
              <p:nvPr/>
            </p:nvSpPr>
            <p:spPr bwMode="auto">
              <a:xfrm>
                <a:off x="802" y="2845"/>
                <a:ext cx="0" cy="22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ko-KR" altLang="en-US"/>
              </a:p>
            </p:txBody>
          </p:sp>
          <p:sp>
            <p:nvSpPr>
              <p:cNvPr id="394" name="Line 354">
                <a:extLst>
                  <a:ext uri="{FF2B5EF4-FFF2-40B4-BE49-F238E27FC236}">
                    <a16:creationId xmlns:a16="http://schemas.microsoft.com/office/drawing/2014/main" id="{C10CD9F4-BFE7-6AB9-E822-80A1C45D12B7}"/>
                  </a:ext>
                </a:extLst>
              </p:cNvPr>
              <p:cNvSpPr>
                <a:spLocks noChangeShapeType="1"/>
              </p:cNvSpPr>
              <p:nvPr/>
            </p:nvSpPr>
            <p:spPr bwMode="auto">
              <a:xfrm>
                <a:off x="421" y="3067"/>
                <a:ext cx="381"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ko-KR" altLang="en-US"/>
              </a:p>
            </p:txBody>
          </p:sp>
          <p:sp>
            <p:nvSpPr>
              <p:cNvPr id="395" name="Line 355">
                <a:extLst>
                  <a:ext uri="{FF2B5EF4-FFF2-40B4-BE49-F238E27FC236}">
                    <a16:creationId xmlns:a16="http://schemas.microsoft.com/office/drawing/2014/main" id="{16F840AC-6381-0CA3-3BB3-EA6501D6318F}"/>
                  </a:ext>
                </a:extLst>
              </p:cNvPr>
              <p:cNvSpPr>
                <a:spLocks noChangeShapeType="1"/>
              </p:cNvSpPr>
              <p:nvPr/>
            </p:nvSpPr>
            <p:spPr bwMode="auto">
              <a:xfrm flipV="1">
                <a:off x="802" y="2987"/>
                <a:ext cx="73" cy="8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ko-KR" altLang="en-US"/>
              </a:p>
            </p:txBody>
          </p:sp>
        </p:grpSp>
        <p:grpSp>
          <p:nvGrpSpPr>
            <p:cNvPr id="267" name="Group 356">
              <a:extLst>
                <a:ext uri="{FF2B5EF4-FFF2-40B4-BE49-F238E27FC236}">
                  <a16:creationId xmlns:a16="http://schemas.microsoft.com/office/drawing/2014/main" id="{77E79DEB-B03A-C80D-2908-2255A54D698B}"/>
                </a:ext>
              </a:extLst>
            </p:cNvPr>
            <p:cNvGrpSpPr>
              <a:grpSpLocks/>
            </p:cNvGrpSpPr>
            <p:nvPr/>
          </p:nvGrpSpPr>
          <p:grpSpPr bwMode="auto">
            <a:xfrm>
              <a:off x="3779" y="3588"/>
              <a:ext cx="318" cy="242"/>
              <a:chOff x="1292" y="3067"/>
              <a:chExt cx="726" cy="635"/>
            </a:xfrm>
          </p:grpSpPr>
          <p:sp>
            <p:nvSpPr>
              <p:cNvPr id="380" name="Line 357">
                <a:extLst>
                  <a:ext uri="{FF2B5EF4-FFF2-40B4-BE49-F238E27FC236}">
                    <a16:creationId xmlns:a16="http://schemas.microsoft.com/office/drawing/2014/main" id="{B9FC629E-42D1-91FB-9D7D-D5848EC93FAE}"/>
                  </a:ext>
                </a:extLst>
              </p:cNvPr>
              <p:cNvSpPr>
                <a:spLocks noChangeShapeType="1"/>
              </p:cNvSpPr>
              <p:nvPr/>
            </p:nvSpPr>
            <p:spPr bwMode="auto">
              <a:xfrm>
                <a:off x="1655" y="3249"/>
                <a:ext cx="363" cy="18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ko-KR" altLang="en-US"/>
              </a:p>
            </p:txBody>
          </p:sp>
          <p:sp>
            <p:nvSpPr>
              <p:cNvPr id="381" name="Line 358">
                <a:extLst>
                  <a:ext uri="{FF2B5EF4-FFF2-40B4-BE49-F238E27FC236}">
                    <a16:creationId xmlns:a16="http://schemas.microsoft.com/office/drawing/2014/main" id="{FC774892-3FDC-02D1-CEAC-66578B20B566}"/>
                  </a:ext>
                </a:extLst>
              </p:cNvPr>
              <p:cNvSpPr>
                <a:spLocks noChangeShapeType="1"/>
              </p:cNvSpPr>
              <p:nvPr/>
            </p:nvSpPr>
            <p:spPr bwMode="auto">
              <a:xfrm>
                <a:off x="1655" y="3067"/>
                <a:ext cx="363" cy="18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ko-KR" altLang="en-US"/>
              </a:p>
            </p:txBody>
          </p:sp>
          <p:sp>
            <p:nvSpPr>
              <p:cNvPr id="382" name="Line 359">
                <a:extLst>
                  <a:ext uri="{FF2B5EF4-FFF2-40B4-BE49-F238E27FC236}">
                    <a16:creationId xmlns:a16="http://schemas.microsoft.com/office/drawing/2014/main" id="{5B28F6E4-F446-D3CB-D386-E7AB2805097A}"/>
                  </a:ext>
                </a:extLst>
              </p:cNvPr>
              <p:cNvSpPr>
                <a:spLocks noChangeShapeType="1"/>
              </p:cNvSpPr>
              <p:nvPr/>
            </p:nvSpPr>
            <p:spPr bwMode="auto">
              <a:xfrm>
                <a:off x="2018" y="3249"/>
                <a:ext cx="0" cy="18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ko-KR" altLang="en-US"/>
              </a:p>
            </p:txBody>
          </p:sp>
          <p:sp>
            <p:nvSpPr>
              <p:cNvPr id="383" name="Line 360">
                <a:extLst>
                  <a:ext uri="{FF2B5EF4-FFF2-40B4-BE49-F238E27FC236}">
                    <a16:creationId xmlns:a16="http://schemas.microsoft.com/office/drawing/2014/main" id="{B3F3D44E-65D2-E9C8-D248-EAC0AC8BD55D}"/>
                  </a:ext>
                </a:extLst>
              </p:cNvPr>
              <p:cNvSpPr>
                <a:spLocks noChangeShapeType="1"/>
              </p:cNvSpPr>
              <p:nvPr/>
            </p:nvSpPr>
            <p:spPr bwMode="auto">
              <a:xfrm>
                <a:off x="1655" y="3067"/>
                <a:ext cx="0" cy="18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ko-KR" altLang="en-US"/>
              </a:p>
            </p:txBody>
          </p:sp>
          <p:sp>
            <p:nvSpPr>
              <p:cNvPr id="384" name="Line 361">
                <a:extLst>
                  <a:ext uri="{FF2B5EF4-FFF2-40B4-BE49-F238E27FC236}">
                    <a16:creationId xmlns:a16="http://schemas.microsoft.com/office/drawing/2014/main" id="{97975AA2-22C3-C9F5-D53F-AC1D66DF829F}"/>
                  </a:ext>
                </a:extLst>
              </p:cNvPr>
              <p:cNvSpPr>
                <a:spLocks noChangeShapeType="1"/>
              </p:cNvSpPr>
              <p:nvPr/>
            </p:nvSpPr>
            <p:spPr bwMode="auto">
              <a:xfrm flipH="1">
                <a:off x="1292" y="3067"/>
                <a:ext cx="363" cy="18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ko-KR" altLang="en-US"/>
              </a:p>
            </p:txBody>
          </p:sp>
          <p:sp>
            <p:nvSpPr>
              <p:cNvPr id="385" name="Line 362">
                <a:extLst>
                  <a:ext uri="{FF2B5EF4-FFF2-40B4-BE49-F238E27FC236}">
                    <a16:creationId xmlns:a16="http://schemas.microsoft.com/office/drawing/2014/main" id="{64C33774-6E61-F576-01E8-18C809A77396}"/>
                  </a:ext>
                </a:extLst>
              </p:cNvPr>
              <p:cNvSpPr>
                <a:spLocks noChangeShapeType="1"/>
              </p:cNvSpPr>
              <p:nvPr/>
            </p:nvSpPr>
            <p:spPr bwMode="auto">
              <a:xfrm flipH="1">
                <a:off x="1292" y="3249"/>
                <a:ext cx="363" cy="18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ko-KR" altLang="en-US"/>
              </a:p>
            </p:txBody>
          </p:sp>
          <p:sp>
            <p:nvSpPr>
              <p:cNvPr id="386" name="Line 363">
                <a:extLst>
                  <a:ext uri="{FF2B5EF4-FFF2-40B4-BE49-F238E27FC236}">
                    <a16:creationId xmlns:a16="http://schemas.microsoft.com/office/drawing/2014/main" id="{0A4B6155-BA78-6F7A-1FC8-092521CC90F6}"/>
                  </a:ext>
                </a:extLst>
              </p:cNvPr>
              <p:cNvSpPr>
                <a:spLocks noChangeShapeType="1"/>
              </p:cNvSpPr>
              <p:nvPr/>
            </p:nvSpPr>
            <p:spPr bwMode="auto">
              <a:xfrm flipH="1">
                <a:off x="1292" y="3249"/>
                <a:ext cx="0" cy="18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ko-KR" altLang="en-US"/>
              </a:p>
            </p:txBody>
          </p:sp>
          <p:sp>
            <p:nvSpPr>
              <p:cNvPr id="387" name="Line 364">
                <a:extLst>
                  <a:ext uri="{FF2B5EF4-FFF2-40B4-BE49-F238E27FC236}">
                    <a16:creationId xmlns:a16="http://schemas.microsoft.com/office/drawing/2014/main" id="{65EFDCC1-F2E8-3D10-ACB8-10974618D15C}"/>
                  </a:ext>
                </a:extLst>
              </p:cNvPr>
              <p:cNvSpPr>
                <a:spLocks noChangeShapeType="1"/>
              </p:cNvSpPr>
              <p:nvPr/>
            </p:nvSpPr>
            <p:spPr bwMode="auto">
              <a:xfrm>
                <a:off x="1383" y="3385"/>
                <a:ext cx="0" cy="31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ko-KR" altLang="en-US"/>
              </a:p>
            </p:txBody>
          </p:sp>
          <p:sp>
            <p:nvSpPr>
              <p:cNvPr id="388" name="Line 365">
                <a:extLst>
                  <a:ext uri="{FF2B5EF4-FFF2-40B4-BE49-F238E27FC236}">
                    <a16:creationId xmlns:a16="http://schemas.microsoft.com/office/drawing/2014/main" id="{EFDA4C00-CD01-8F24-CA3D-D9B70F8FD3C2}"/>
                  </a:ext>
                </a:extLst>
              </p:cNvPr>
              <p:cNvSpPr>
                <a:spLocks noChangeShapeType="1"/>
              </p:cNvSpPr>
              <p:nvPr/>
            </p:nvSpPr>
            <p:spPr bwMode="auto">
              <a:xfrm>
                <a:off x="1927" y="3385"/>
                <a:ext cx="0" cy="31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ko-KR" altLang="en-US"/>
              </a:p>
            </p:txBody>
          </p:sp>
          <p:sp>
            <p:nvSpPr>
              <p:cNvPr id="389" name="Line 366">
                <a:extLst>
                  <a:ext uri="{FF2B5EF4-FFF2-40B4-BE49-F238E27FC236}">
                    <a16:creationId xmlns:a16="http://schemas.microsoft.com/office/drawing/2014/main" id="{E2D6AD1F-A203-C5B0-8C84-EA02A1335593}"/>
                  </a:ext>
                </a:extLst>
              </p:cNvPr>
              <p:cNvSpPr>
                <a:spLocks noChangeShapeType="1"/>
              </p:cNvSpPr>
              <p:nvPr/>
            </p:nvSpPr>
            <p:spPr bwMode="auto">
              <a:xfrm>
                <a:off x="1383" y="3702"/>
                <a:ext cx="544"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ko-KR" altLang="en-US"/>
              </a:p>
            </p:txBody>
          </p:sp>
        </p:grpSp>
        <p:grpSp>
          <p:nvGrpSpPr>
            <p:cNvPr id="268" name="Group 367">
              <a:extLst>
                <a:ext uri="{FF2B5EF4-FFF2-40B4-BE49-F238E27FC236}">
                  <a16:creationId xmlns:a16="http://schemas.microsoft.com/office/drawing/2014/main" id="{01DCFBC1-94E4-42BB-46A1-C0943790F890}"/>
                </a:ext>
              </a:extLst>
            </p:cNvPr>
            <p:cNvGrpSpPr>
              <a:grpSpLocks/>
            </p:cNvGrpSpPr>
            <p:nvPr/>
          </p:nvGrpSpPr>
          <p:grpSpPr bwMode="auto">
            <a:xfrm>
              <a:off x="740" y="2960"/>
              <a:ext cx="589" cy="277"/>
              <a:chOff x="385" y="2704"/>
              <a:chExt cx="544" cy="363"/>
            </a:xfrm>
          </p:grpSpPr>
          <p:sp>
            <p:nvSpPr>
              <p:cNvPr id="374" name="Line 368">
                <a:extLst>
                  <a:ext uri="{FF2B5EF4-FFF2-40B4-BE49-F238E27FC236}">
                    <a16:creationId xmlns:a16="http://schemas.microsoft.com/office/drawing/2014/main" id="{6F5CFA8F-7839-6758-2AB8-074A6A37A4F7}"/>
                  </a:ext>
                </a:extLst>
              </p:cNvPr>
              <p:cNvSpPr>
                <a:spLocks noChangeShapeType="1"/>
              </p:cNvSpPr>
              <p:nvPr/>
            </p:nvSpPr>
            <p:spPr bwMode="auto">
              <a:xfrm>
                <a:off x="875" y="2785"/>
                <a:ext cx="0" cy="20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ko-KR" altLang="en-US"/>
              </a:p>
            </p:txBody>
          </p:sp>
          <p:sp>
            <p:nvSpPr>
              <p:cNvPr id="375" name="AutoShape 369">
                <a:extLst>
                  <a:ext uri="{FF2B5EF4-FFF2-40B4-BE49-F238E27FC236}">
                    <a16:creationId xmlns:a16="http://schemas.microsoft.com/office/drawing/2014/main" id="{3D807932-2CF1-F382-22FA-BEE3A3AFD483}"/>
                  </a:ext>
                </a:extLst>
              </p:cNvPr>
              <p:cNvSpPr>
                <a:spLocks noChangeArrowheads="1"/>
              </p:cNvSpPr>
              <p:nvPr/>
            </p:nvSpPr>
            <p:spPr bwMode="auto">
              <a:xfrm>
                <a:off x="385" y="2704"/>
                <a:ext cx="544" cy="141"/>
              </a:xfrm>
              <a:prstGeom prst="cube">
                <a:avLst>
                  <a:gd name="adj" fmla="val 74449"/>
                </a:avLst>
              </a:prstGeom>
              <a:solidFill>
                <a:schemeClr val="bg1"/>
              </a:solidFill>
              <a:ln w="28575">
                <a:solidFill>
                  <a:schemeClr val="tx1"/>
                </a:solidFill>
                <a:miter lim="800000"/>
                <a:headEnd/>
                <a:tailEnd/>
              </a:ln>
            </p:spPr>
            <p:txBody>
              <a:bodyPr wrap="none" anchor="ctr"/>
              <a:lstStyle/>
              <a:p>
                <a:endParaRPr lang="ko-KR" altLang="en-US"/>
              </a:p>
            </p:txBody>
          </p:sp>
          <p:sp>
            <p:nvSpPr>
              <p:cNvPr id="376" name="Line 370">
                <a:extLst>
                  <a:ext uri="{FF2B5EF4-FFF2-40B4-BE49-F238E27FC236}">
                    <a16:creationId xmlns:a16="http://schemas.microsoft.com/office/drawing/2014/main" id="{BCF75E3C-700E-5BC4-57AF-A72BB5825095}"/>
                  </a:ext>
                </a:extLst>
              </p:cNvPr>
              <p:cNvSpPr>
                <a:spLocks noChangeShapeType="1"/>
              </p:cNvSpPr>
              <p:nvPr/>
            </p:nvSpPr>
            <p:spPr bwMode="auto">
              <a:xfrm>
                <a:off x="421" y="2845"/>
                <a:ext cx="0" cy="22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ko-KR" altLang="en-US"/>
              </a:p>
            </p:txBody>
          </p:sp>
          <p:sp>
            <p:nvSpPr>
              <p:cNvPr id="377" name="Line 371">
                <a:extLst>
                  <a:ext uri="{FF2B5EF4-FFF2-40B4-BE49-F238E27FC236}">
                    <a16:creationId xmlns:a16="http://schemas.microsoft.com/office/drawing/2014/main" id="{19FFB9B0-6886-5450-5E44-A8BF91821573}"/>
                  </a:ext>
                </a:extLst>
              </p:cNvPr>
              <p:cNvSpPr>
                <a:spLocks noChangeShapeType="1"/>
              </p:cNvSpPr>
              <p:nvPr/>
            </p:nvSpPr>
            <p:spPr bwMode="auto">
              <a:xfrm>
                <a:off x="802" y="2845"/>
                <a:ext cx="0" cy="22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ko-KR" altLang="en-US"/>
              </a:p>
            </p:txBody>
          </p:sp>
          <p:sp>
            <p:nvSpPr>
              <p:cNvPr id="378" name="Line 372">
                <a:extLst>
                  <a:ext uri="{FF2B5EF4-FFF2-40B4-BE49-F238E27FC236}">
                    <a16:creationId xmlns:a16="http://schemas.microsoft.com/office/drawing/2014/main" id="{CCA8338F-07FA-27BA-76F9-94D3A4363352}"/>
                  </a:ext>
                </a:extLst>
              </p:cNvPr>
              <p:cNvSpPr>
                <a:spLocks noChangeShapeType="1"/>
              </p:cNvSpPr>
              <p:nvPr/>
            </p:nvSpPr>
            <p:spPr bwMode="auto">
              <a:xfrm>
                <a:off x="421" y="3067"/>
                <a:ext cx="381"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ko-KR" altLang="en-US"/>
              </a:p>
            </p:txBody>
          </p:sp>
          <p:sp>
            <p:nvSpPr>
              <p:cNvPr id="379" name="Line 373">
                <a:extLst>
                  <a:ext uri="{FF2B5EF4-FFF2-40B4-BE49-F238E27FC236}">
                    <a16:creationId xmlns:a16="http://schemas.microsoft.com/office/drawing/2014/main" id="{BC23B2CC-C3AB-C354-BC4F-9F677037ECEE}"/>
                  </a:ext>
                </a:extLst>
              </p:cNvPr>
              <p:cNvSpPr>
                <a:spLocks noChangeShapeType="1"/>
              </p:cNvSpPr>
              <p:nvPr/>
            </p:nvSpPr>
            <p:spPr bwMode="auto">
              <a:xfrm flipV="1">
                <a:off x="802" y="2987"/>
                <a:ext cx="73" cy="8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ko-KR" altLang="en-US"/>
              </a:p>
            </p:txBody>
          </p:sp>
        </p:grpSp>
        <p:sp>
          <p:nvSpPr>
            <p:cNvPr id="269" name="Line 374">
              <a:extLst>
                <a:ext uri="{FF2B5EF4-FFF2-40B4-BE49-F238E27FC236}">
                  <a16:creationId xmlns:a16="http://schemas.microsoft.com/office/drawing/2014/main" id="{6B4BB5E1-C45B-68F9-8C2E-87E70404C750}"/>
                </a:ext>
              </a:extLst>
            </p:cNvPr>
            <p:cNvSpPr>
              <a:spLocks noChangeShapeType="1"/>
            </p:cNvSpPr>
            <p:nvPr/>
          </p:nvSpPr>
          <p:spPr bwMode="auto">
            <a:xfrm>
              <a:off x="1610" y="3088"/>
              <a:ext cx="0" cy="9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ko-KR" altLang="en-US"/>
            </a:p>
          </p:txBody>
        </p:sp>
        <p:sp>
          <p:nvSpPr>
            <p:cNvPr id="270" name="AutoShape 375">
              <a:extLst>
                <a:ext uri="{FF2B5EF4-FFF2-40B4-BE49-F238E27FC236}">
                  <a16:creationId xmlns:a16="http://schemas.microsoft.com/office/drawing/2014/main" id="{6F966FE0-0572-90C8-5FBB-3055FE65ED15}"/>
                </a:ext>
              </a:extLst>
            </p:cNvPr>
            <p:cNvSpPr>
              <a:spLocks noChangeArrowheads="1"/>
            </p:cNvSpPr>
            <p:nvPr/>
          </p:nvSpPr>
          <p:spPr bwMode="auto">
            <a:xfrm>
              <a:off x="1242" y="3050"/>
              <a:ext cx="408" cy="67"/>
            </a:xfrm>
            <a:prstGeom prst="cube">
              <a:avLst>
                <a:gd name="adj" fmla="val 74449"/>
              </a:avLst>
            </a:prstGeom>
            <a:solidFill>
              <a:schemeClr val="bg1"/>
            </a:solidFill>
            <a:ln w="19050">
              <a:solidFill>
                <a:schemeClr val="tx1"/>
              </a:solidFill>
              <a:miter lim="800000"/>
              <a:headEnd/>
              <a:tailEnd/>
            </a:ln>
          </p:spPr>
          <p:txBody>
            <a:bodyPr wrap="none" anchor="ctr"/>
            <a:lstStyle/>
            <a:p>
              <a:endParaRPr lang="ko-KR" altLang="en-US"/>
            </a:p>
          </p:txBody>
        </p:sp>
        <p:sp>
          <p:nvSpPr>
            <p:cNvPr id="271" name="Line 376">
              <a:extLst>
                <a:ext uri="{FF2B5EF4-FFF2-40B4-BE49-F238E27FC236}">
                  <a16:creationId xmlns:a16="http://schemas.microsoft.com/office/drawing/2014/main" id="{02694853-7F4F-9949-890F-8283F8F9A135}"/>
                </a:ext>
              </a:extLst>
            </p:cNvPr>
            <p:cNvSpPr>
              <a:spLocks noChangeShapeType="1"/>
            </p:cNvSpPr>
            <p:nvPr/>
          </p:nvSpPr>
          <p:spPr bwMode="auto">
            <a:xfrm>
              <a:off x="1269" y="3117"/>
              <a:ext cx="0" cy="106"/>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ko-KR" altLang="en-US"/>
            </a:p>
          </p:txBody>
        </p:sp>
        <p:sp>
          <p:nvSpPr>
            <p:cNvPr id="272" name="Line 377">
              <a:extLst>
                <a:ext uri="{FF2B5EF4-FFF2-40B4-BE49-F238E27FC236}">
                  <a16:creationId xmlns:a16="http://schemas.microsoft.com/office/drawing/2014/main" id="{00DFCE38-E47C-7675-8144-F16C22E1E4BF}"/>
                </a:ext>
              </a:extLst>
            </p:cNvPr>
            <p:cNvSpPr>
              <a:spLocks noChangeShapeType="1"/>
            </p:cNvSpPr>
            <p:nvPr/>
          </p:nvSpPr>
          <p:spPr bwMode="auto">
            <a:xfrm>
              <a:off x="1555" y="3117"/>
              <a:ext cx="0" cy="106"/>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ko-KR" altLang="en-US"/>
            </a:p>
          </p:txBody>
        </p:sp>
        <p:sp>
          <p:nvSpPr>
            <p:cNvPr id="273" name="Line 378">
              <a:extLst>
                <a:ext uri="{FF2B5EF4-FFF2-40B4-BE49-F238E27FC236}">
                  <a16:creationId xmlns:a16="http://schemas.microsoft.com/office/drawing/2014/main" id="{174DFD72-F4E9-1355-E3B8-CC13E00F1FF2}"/>
                </a:ext>
              </a:extLst>
            </p:cNvPr>
            <p:cNvSpPr>
              <a:spLocks noChangeShapeType="1"/>
            </p:cNvSpPr>
            <p:nvPr/>
          </p:nvSpPr>
          <p:spPr bwMode="auto">
            <a:xfrm>
              <a:off x="1269" y="3223"/>
              <a:ext cx="28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ko-KR" altLang="en-US"/>
            </a:p>
          </p:txBody>
        </p:sp>
        <p:sp>
          <p:nvSpPr>
            <p:cNvPr id="274" name="Line 379">
              <a:extLst>
                <a:ext uri="{FF2B5EF4-FFF2-40B4-BE49-F238E27FC236}">
                  <a16:creationId xmlns:a16="http://schemas.microsoft.com/office/drawing/2014/main" id="{5B3951E1-455C-2F76-3AA1-A0EE36859B0B}"/>
                </a:ext>
              </a:extLst>
            </p:cNvPr>
            <p:cNvSpPr>
              <a:spLocks noChangeShapeType="1"/>
            </p:cNvSpPr>
            <p:nvPr/>
          </p:nvSpPr>
          <p:spPr bwMode="auto">
            <a:xfrm flipV="1">
              <a:off x="1555" y="3185"/>
              <a:ext cx="55" cy="3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ko-KR" altLang="en-US"/>
            </a:p>
          </p:txBody>
        </p:sp>
        <p:grpSp>
          <p:nvGrpSpPr>
            <p:cNvPr id="275" name="Group 380">
              <a:extLst>
                <a:ext uri="{FF2B5EF4-FFF2-40B4-BE49-F238E27FC236}">
                  <a16:creationId xmlns:a16="http://schemas.microsoft.com/office/drawing/2014/main" id="{3DFB424D-AB31-7195-51B8-19CBB3530C94}"/>
                </a:ext>
              </a:extLst>
            </p:cNvPr>
            <p:cNvGrpSpPr>
              <a:grpSpLocks/>
            </p:cNvGrpSpPr>
            <p:nvPr/>
          </p:nvGrpSpPr>
          <p:grpSpPr bwMode="auto">
            <a:xfrm>
              <a:off x="5003" y="3554"/>
              <a:ext cx="61" cy="439"/>
              <a:chOff x="5281" y="2931"/>
              <a:chExt cx="61" cy="574"/>
            </a:xfrm>
          </p:grpSpPr>
          <p:sp>
            <p:nvSpPr>
              <p:cNvPr id="352" name="Rectangle 381">
                <a:extLst>
                  <a:ext uri="{FF2B5EF4-FFF2-40B4-BE49-F238E27FC236}">
                    <a16:creationId xmlns:a16="http://schemas.microsoft.com/office/drawing/2014/main" id="{60119446-47CB-21CD-1EDC-34C2C620006D}"/>
                  </a:ext>
                </a:extLst>
              </p:cNvPr>
              <p:cNvSpPr>
                <a:spLocks noChangeArrowheads="1"/>
              </p:cNvSpPr>
              <p:nvPr/>
            </p:nvSpPr>
            <p:spPr bwMode="auto">
              <a:xfrm>
                <a:off x="5296" y="3110"/>
                <a:ext cx="18" cy="395"/>
              </a:xfrm>
              <a:prstGeom prst="rect">
                <a:avLst/>
              </a:prstGeom>
              <a:solidFill>
                <a:srgbClr val="C0C0C0"/>
              </a:solidFill>
              <a:ln w="12700">
                <a:solidFill>
                  <a:schemeClr val="tx1"/>
                </a:solidFill>
                <a:miter lim="800000"/>
                <a:headEnd/>
                <a:tailEnd/>
              </a:ln>
            </p:spPr>
            <p:txBody>
              <a:bodyPr/>
              <a:lstStyle/>
              <a:p>
                <a:endParaRPr lang="ko-KR" altLang="en-US"/>
              </a:p>
            </p:txBody>
          </p:sp>
          <p:sp>
            <p:nvSpPr>
              <p:cNvPr id="353" name="Oval 382">
                <a:extLst>
                  <a:ext uri="{FF2B5EF4-FFF2-40B4-BE49-F238E27FC236}">
                    <a16:creationId xmlns:a16="http://schemas.microsoft.com/office/drawing/2014/main" id="{FB6005D5-DCB5-C5A5-E428-1C0D1DAEBC47}"/>
                  </a:ext>
                </a:extLst>
              </p:cNvPr>
              <p:cNvSpPr>
                <a:spLocks noChangeArrowheads="1"/>
              </p:cNvSpPr>
              <p:nvPr/>
            </p:nvSpPr>
            <p:spPr bwMode="auto">
              <a:xfrm>
                <a:off x="5281" y="2931"/>
                <a:ext cx="44" cy="184"/>
              </a:xfrm>
              <a:prstGeom prst="ellipse">
                <a:avLst/>
              </a:prstGeom>
              <a:solidFill>
                <a:srgbClr val="C0C0C0"/>
              </a:solidFill>
              <a:ln w="12700">
                <a:solidFill>
                  <a:schemeClr val="tx1"/>
                </a:solidFill>
                <a:round/>
                <a:headEnd/>
                <a:tailEnd/>
              </a:ln>
            </p:spPr>
            <p:txBody>
              <a:bodyPr/>
              <a:lstStyle/>
              <a:p>
                <a:endParaRPr lang="ko-KR" altLang="en-US"/>
              </a:p>
            </p:txBody>
          </p:sp>
          <p:sp>
            <p:nvSpPr>
              <p:cNvPr id="354" name="Line 383">
                <a:extLst>
                  <a:ext uri="{FF2B5EF4-FFF2-40B4-BE49-F238E27FC236}">
                    <a16:creationId xmlns:a16="http://schemas.microsoft.com/office/drawing/2014/main" id="{4ED0598C-E8C5-4D7A-78D9-1254AE8DA6EE}"/>
                  </a:ext>
                </a:extLst>
              </p:cNvPr>
              <p:cNvSpPr>
                <a:spLocks noChangeShapeType="1"/>
              </p:cNvSpPr>
              <p:nvPr/>
            </p:nvSpPr>
            <p:spPr bwMode="auto">
              <a:xfrm>
                <a:off x="5307" y="2997"/>
                <a:ext cx="35"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ko-KR" altLang="en-US"/>
              </a:p>
            </p:txBody>
          </p:sp>
          <p:sp>
            <p:nvSpPr>
              <p:cNvPr id="355" name="Line 384">
                <a:extLst>
                  <a:ext uri="{FF2B5EF4-FFF2-40B4-BE49-F238E27FC236}">
                    <a16:creationId xmlns:a16="http://schemas.microsoft.com/office/drawing/2014/main" id="{C58ADD31-E4EA-0D91-4652-E8706E95E68D}"/>
                  </a:ext>
                </a:extLst>
              </p:cNvPr>
              <p:cNvSpPr>
                <a:spLocks noChangeShapeType="1"/>
              </p:cNvSpPr>
              <p:nvPr/>
            </p:nvSpPr>
            <p:spPr bwMode="auto">
              <a:xfrm flipH="1">
                <a:off x="5301" y="2997"/>
                <a:ext cx="41" cy="1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ko-KR" altLang="en-US"/>
              </a:p>
            </p:txBody>
          </p:sp>
          <p:sp>
            <p:nvSpPr>
              <p:cNvPr id="356" name="Freeform 385">
                <a:extLst>
                  <a:ext uri="{FF2B5EF4-FFF2-40B4-BE49-F238E27FC236}">
                    <a16:creationId xmlns:a16="http://schemas.microsoft.com/office/drawing/2014/main" id="{2F523ED8-643D-DDC4-024B-9F4D67C7D69E}"/>
                  </a:ext>
                </a:extLst>
              </p:cNvPr>
              <p:cNvSpPr>
                <a:spLocks/>
              </p:cNvSpPr>
              <p:nvPr/>
            </p:nvSpPr>
            <p:spPr bwMode="auto">
              <a:xfrm>
                <a:off x="5301" y="3010"/>
                <a:ext cx="10" cy="12"/>
              </a:xfrm>
              <a:custGeom>
                <a:avLst/>
                <a:gdLst>
                  <a:gd name="T0" fmla="*/ 0 w 12"/>
                  <a:gd name="T1" fmla="*/ 1 h 20"/>
                  <a:gd name="T2" fmla="*/ 0 w 12"/>
                  <a:gd name="T3" fmla="*/ 1 h 20"/>
                  <a:gd name="T4" fmla="*/ 2 w 12"/>
                  <a:gd name="T5" fmla="*/ 1 h 20"/>
                  <a:gd name="T6" fmla="*/ 2 w 12"/>
                  <a:gd name="T7" fmla="*/ 1 h 20"/>
                  <a:gd name="T8" fmla="*/ 3 w 12"/>
                  <a:gd name="T9" fmla="*/ 1 h 20"/>
                  <a:gd name="T10" fmla="*/ 3 w 12"/>
                  <a:gd name="T11" fmla="*/ 1 h 20"/>
                  <a:gd name="T12" fmla="*/ 3 w 12"/>
                  <a:gd name="T13" fmla="*/ 1 h 20"/>
                  <a:gd name="T14" fmla="*/ 3 w 12"/>
                  <a:gd name="T15" fmla="*/ 1 h 20"/>
                  <a:gd name="T16" fmla="*/ 3 w 12"/>
                  <a:gd name="T17" fmla="*/ 0 h 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20"/>
                  <a:gd name="T29" fmla="*/ 12 w 12"/>
                  <a:gd name="T30" fmla="*/ 20 h 2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20">
                    <a:moveTo>
                      <a:pt x="0" y="8"/>
                    </a:moveTo>
                    <a:lnTo>
                      <a:pt x="0" y="18"/>
                    </a:lnTo>
                    <a:lnTo>
                      <a:pt x="2" y="20"/>
                    </a:lnTo>
                    <a:lnTo>
                      <a:pt x="2" y="18"/>
                    </a:lnTo>
                    <a:lnTo>
                      <a:pt x="3" y="20"/>
                    </a:lnTo>
                    <a:lnTo>
                      <a:pt x="8" y="20"/>
                    </a:lnTo>
                    <a:lnTo>
                      <a:pt x="10" y="18"/>
                    </a:lnTo>
                    <a:lnTo>
                      <a:pt x="12" y="14"/>
                    </a:lnTo>
                    <a:lnTo>
                      <a:pt x="12" y="0"/>
                    </a:lnTo>
                  </a:path>
                </a:pathLst>
              </a:custGeom>
              <a:solidFill>
                <a:srgbClr val="C0C0C0"/>
              </a:solidFill>
              <a:ln w="12700">
                <a:solidFill>
                  <a:schemeClr val="tx1"/>
                </a:solidFill>
                <a:round/>
                <a:headEnd/>
                <a:tailEnd/>
              </a:ln>
            </p:spPr>
            <p:txBody>
              <a:bodyPr/>
              <a:lstStyle/>
              <a:p>
                <a:endParaRPr lang="ko-KR" altLang="en-US"/>
              </a:p>
            </p:txBody>
          </p:sp>
          <p:sp>
            <p:nvSpPr>
              <p:cNvPr id="357" name="Freeform 386">
                <a:extLst>
                  <a:ext uri="{FF2B5EF4-FFF2-40B4-BE49-F238E27FC236}">
                    <a16:creationId xmlns:a16="http://schemas.microsoft.com/office/drawing/2014/main" id="{7D62CE6E-E655-52D2-455D-3E9A60481413}"/>
                  </a:ext>
                </a:extLst>
              </p:cNvPr>
              <p:cNvSpPr>
                <a:spLocks/>
              </p:cNvSpPr>
              <p:nvPr/>
            </p:nvSpPr>
            <p:spPr bwMode="auto">
              <a:xfrm>
                <a:off x="5301" y="2995"/>
                <a:ext cx="5" cy="21"/>
              </a:xfrm>
              <a:custGeom>
                <a:avLst/>
                <a:gdLst>
                  <a:gd name="T0" fmla="*/ 0 w 6"/>
                  <a:gd name="T1" fmla="*/ 1 h 35"/>
                  <a:gd name="T2" fmla="*/ 0 w 6"/>
                  <a:gd name="T3" fmla="*/ 1 h 35"/>
                  <a:gd name="T4" fmla="*/ 1 w 6"/>
                  <a:gd name="T5" fmla="*/ 1 h 35"/>
                  <a:gd name="T6" fmla="*/ 1 w 6"/>
                  <a:gd name="T7" fmla="*/ 0 h 35"/>
                  <a:gd name="T8" fmla="*/ 3 w 6"/>
                  <a:gd name="T9" fmla="*/ 0 h 35"/>
                  <a:gd name="T10" fmla="*/ 3 w 6"/>
                  <a:gd name="T11" fmla="*/ 1 h 35"/>
                  <a:gd name="T12" fmla="*/ 3 w 6"/>
                  <a:gd name="T13" fmla="*/ 1 h 35"/>
                  <a:gd name="T14" fmla="*/ 0 60000 65536"/>
                  <a:gd name="T15" fmla="*/ 0 60000 65536"/>
                  <a:gd name="T16" fmla="*/ 0 60000 65536"/>
                  <a:gd name="T17" fmla="*/ 0 60000 65536"/>
                  <a:gd name="T18" fmla="*/ 0 60000 65536"/>
                  <a:gd name="T19" fmla="*/ 0 60000 65536"/>
                  <a:gd name="T20" fmla="*/ 0 60000 65536"/>
                  <a:gd name="T21" fmla="*/ 0 w 6"/>
                  <a:gd name="T22" fmla="*/ 0 h 35"/>
                  <a:gd name="T23" fmla="*/ 6 w 6"/>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35">
                    <a:moveTo>
                      <a:pt x="0" y="35"/>
                    </a:moveTo>
                    <a:lnTo>
                      <a:pt x="0" y="4"/>
                    </a:lnTo>
                    <a:lnTo>
                      <a:pt x="1" y="2"/>
                    </a:lnTo>
                    <a:lnTo>
                      <a:pt x="1" y="0"/>
                    </a:lnTo>
                    <a:lnTo>
                      <a:pt x="4" y="0"/>
                    </a:lnTo>
                    <a:lnTo>
                      <a:pt x="4" y="2"/>
                    </a:lnTo>
                    <a:lnTo>
                      <a:pt x="6" y="2"/>
                    </a:lnTo>
                  </a:path>
                </a:pathLst>
              </a:custGeom>
              <a:solidFill>
                <a:srgbClr val="C0C0C0"/>
              </a:solidFill>
              <a:ln w="12700">
                <a:solidFill>
                  <a:schemeClr val="tx1"/>
                </a:solidFill>
                <a:round/>
                <a:headEnd/>
                <a:tailEnd/>
              </a:ln>
            </p:spPr>
            <p:txBody>
              <a:bodyPr/>
              <a:lstStyle/>
              <a:p>
                <a:endParaRPr lang="ko-KR" altLang="en-US"/>
              </a:p>
            </p:txBody>
          </p:sp>
          <p:sp>
            <p:nvSpPr>
              <p:cNvPr id="358" name="Oval 387">
                <a:extLst>
                  <a:ext uri="{FF2B5EF4-FFF2-40B4-BE49-F238E27FC236}">
                    <a16:creationId xmlns:a16="http://schemas.microsoft.com/office/drawing/2014/main" id="{363E6BF4-25E6-8821-3873-2CBF69629CC2}"/>
                  </a:ext>
                </a:extLst>
              </p:cNvPr>
              <p:cNvSpPr>
                <a:spLocks noChangeArrowheads="1"/>
              </p:cNvSpPr>
              <p:nvPr/>
            </p:nvSpPr>
            <p:spPr bwMode="auto">
              <a:xfrm>
                <a:off x="5315" y="2997"/>
                <a:ext cx="8" cy="9"/>
              </a:xfrm>
              <a:prstGeom prst="ellipse">
                <a:avLst/>
              </a:prstGeom>
              <a:solidFill>
                <a:srgbClr val="C0C0C0"/>
              </a:solidFill>
              <a:ln w="12700">
                <a:solidFill>
                  <a:schemeClr val="tx1"/>
                </a:solidFill>
                <a:round/>
                <a:headEnd/>
                <a:tailEnd/>
              </a:ln>
            </p:spPr>
            <p:txBody>
              <a:bodyPr/>
              <a:lstStyle/>
              <a:p>
                <a:endParaRPr lang="ko-KR" altLang="en-US"/>
              </a:p>
            </p:txBody>
          </p:sp>
          <p:sp>
            <p:nvSpPr>
              <p:cNvPr id="359" name="Line 388">
                <a:extLst>
                  <a:ext uri="{FF2B5EF4-FFF2-40B4-BE49-F238E27FC236}">
                    <a16:creationId xmlns:a16="http://schemas.microsoft.com/office/drawing/2014/main" id="{BE143226-AF3B-69B8-AEC5-770685B8F9AF}"/>
                  </a:ext>
                </a:extLst>
              </p:cNvPr>
              <p:cNvSpPr>
                <a:spLocks noChangeShapeType="1"/>
              </p:cNvSpPr>
              <p:nvPr/>
            </p:nvSpPr>
            <p:spPr bwMode="auto">
              <a:xfrm>
                <a:off x="5307" y="3033"/>
                <a:ext cx="35" cy="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ko-KR" altLang="en-US"/>
              </a:p>
            </p:txBody>
          </p:sp>
          <p:sp>
            <p:nvSpPr>
              <p:cNvPr id="360" name="Line 389">
                <a:extLst>
                  <a:ext uri="{FF2B5EF4-FFF2-40B4-BE49-F238E27FC236}">
                    <a16:creationId xmlns:a16="http://schemas.microsoft.com/office/drawing/2014/main" id="{A8CADC2E-95C8-A41F-4F95-F6257A2B5E6B}"/>
                  </a:ext>
                </a:extLst>
              </p:cNvPr>
              <p:cNvSpPr>
                <a:spLocks noChangeShapeType="1"/>
              </p:cNvSpPr>
              <p:nvPr/>
            </p:nvSpPr>
            <p:spPr bwMode="auto">
              <a:xfrm flipH="1">
                <a:off x="5301" y="3033"/>
                <a:ext cx="41" cy="1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ko-KR" altLang="en-US"/>
              </a:p>
            </p:txBody>
          </p:sp>
          <p:sp>
            <p:nvSpPr>
              <p:cNvPr id="361" name="Freeform 390">
                <a:extLst>
                  <a:ext uri="{FF2B5EF4-FFF2-40B4-BE49-F238E27FC236}">
                    <a16:creationId xmlns:a16="http://schemas.microsoft.com/office/drawing/2014/main" id="{D22E5CC0-6993-C19C-A922-B313E45BC310}"/>
                  </a:ext>
                </a:extLst>
              </p:cNvPr>
              <p:cNvSpPr>
                <a:spLocks/>
              </p:cNvSpPr>
              <p:nvPr/>
            </p:nvSpPr>
            <p:spPr bwMode="auto">
              <a:xfrm>
                <a:off x="5301" y="3046"/>
                <a:ext cx="10" cy="12"/>
              </a:xfrm>
              <a:custGeom>
                <a:avLst/>
                <a:gdLst>
                  <a:gd name="T0" fmla="*/ 0 w 12"/>
                  <a:gd name="T1" fmla="*/ 1 h 20"/>
                  <a:gd name="T2" fmla="*/ 0 w 12"/>
                  <a:gd name="T3" fmla="*/ 1 h 20"/>
                  <a:gd name="T4" fmla="*/ 2 w 12"/>
                  <a:gd name="T5" fmla="*/ 1 h 20"/>
                  <a:gd name="T6" fmla="*/ 3 w 12"/>
                  <a:gd name="T7" fmla="*/ 1 h 20"/>
                  <a:gd name="T8" fmla="*/ 3 w 12"/>
                  <a:gd name="T9" fmla="*/ 1 h 20"/>
                  <a:gd name="T10" fmla="*/ 3 w 12"/>
                  <a:gd name="T11" fmla="*/ 1 h 20"/>
                  <a:gd name="T12" fmla="*/ 3 w 12"/>
                  <a:gd name="T13" fmla="*/ 0 h 20"/>
                  <a:gd name="T14" fmla="*/ 0 60000 65536"/>
                  <a:gd name="T15" fmla="*/ 0 60000 65536"/>
                  <a:gd name="T16" fmla="*/ 0 60000 65536"/>
                  <a:gd name="T17" fmla="*/ 0 60000 65536"/>
                  <a:gd name="T18" fmla="*/ 0 60000 65536"/>
                  <a:gd name="T19" fmla="*/ 0 60000 65536"/>
                  <a:gd name="T20" fmla="*/ 0 60000 65536"/>
                  <a:gd name="T21" fmla="*/ 0 w 12"/>
                  <a:gd name="T22" fmla="*/ 0 h 20"/>
                  <a:gd name="T23" fmla="*/ 12 w 12"/>
                  <a:gd name="T24" fmla="*/ 20 h 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20">
                    <a:moveTo>
                      <a:pt x="0" y="8"/>
                    </a:moveTo>
                    <a:lnTo>
                      <a:pt x="0" y="18"/>
                    </a:lnTo>
                    <a:lnTo>
                      <a:pt x="2" y="18"/>
                    </a:lnTo>
                    <a:lnTo>
                      <a:pt x="3" y="20"/>
                    </a:lnTo>
                    <a:lnTo>
                      <a:pt x="7" y="20"/>
                    </a:lnTo>
                    <a:lnTo>
                      <a:pt x="12" y="14"/>
                    </a:lnTo>
                    <a:lnTo>
                      <a:pt x="12" y="0"/>
                    </a:lnTo>
                  </a:path>
                </a:pathLst>
              </a:custGeom>
              <a:solidFill>
                <a:srgbClr val="C0C0C0"/>
              </a:solidFill>
              <a:ln w="12700">
                <a:solidFill>
                  <a:schemeClr val="tx1"/>
                </a:solidFill>
                <a:round/>
                <a:headEnd/>
                <a:tailEnd/>
              </a:ln>
            </p:spPr>
            <p:txBody>
              <a:bodyPr/>
              <a:lstStyle/>
              <a:p>
                <a:endParaRPr lang="ko-KR" altLang="en-US"/>
              </a:p>
            </p:txBody>
          </p:sp>
          <p:sp>
            <p:nvSpPr>
              <p:cNvPr id="362" name="Freeform 391">
                <a:extLst>
                  <a:ext uri="{FF2B5EF4-FFF2-40B4-BE49-F238E27FC236}">
                    <a16:creationId xmlns:a16="http://schemas.microsoft.com/office/drawing/2014/main" id="{5265F48E-56BC-3D80-6683-A49E31CA46F2}"/>
                  </a:ext>
                </a:extLst>
              </p:cNvPr>
              <p:cNvSpPr>
                <a:spLocks/>
              </p:cNvSpPr>
              <p:nvPr/>
            </p:nvSpPr>
            <p:spPr bwMode="auto">
              <a:xfrm>
                <a:off x="5301" y="3032"/>
                <a:ext cx="5" cy="20"/>
              </a:xfrm>
              <a:custGeom>
                <a:avLst/>
                <a:gdLst>
                  <a:gd name="T0" fmla="*/ 0 w 6"/>
                  <a:gd name="T1" fmla="*/ 1 h 35"/>
                  <a:gd name="T2" fmla="*/ 0 w 6"/>
                  <a:gd name="T3" fmla="*/ 1 h 35"/>
                  <a:gd name="T4" fmla="*/ 1 w 6"/>
                  <a:gd name="T5" fmla="*/ 1 h 35"/>
                  <a:gd name="T6" fmla="*/ 1 w 6"/>
                  <a:gd name="T7" fmla="*/ 0 h 35"/>
                  <a:gd name="T8" fmla="*/ 3 w 6"/>
                  <a:gd name="T9" fmla="*/ 0 h 35"/>
                  <a:gd name="T10" fmla="*/ 3 w 6"/>
                  <a:gd name="T11" fmla="*/ 1 h 35"/>
                  <a:gd name="T12" fmla="*/ 3 w 6"/>
                  <a:gd name="T13" fmla="*/ 1 h 35"/>
                  <a:gd name="T14" fmla="*/ 0 60000 65536"/>
                  <a:gd name="T15" fmla="*/ 0 60000 65536"/>
                  <a:gd name="T16" fmla="*/ 0 60000 65536"/>
                  <a:gd name="T17" fmla="*/ 0 60000 65536"/>
                  <a:gd name="T18" fmla="*/ 0 60000 65536"/>
                  <a:gd name="T19" fmla="*/ 0 60000 65536"/>
                  <a:gd name="T20" fmla="*/ 0 60000 65536"/>
                  <a:gd name="T21" fmla="*/ 0 w 6"/>
                  <a:gd name="T22" fmla="*/ 0 h 35"/>
                  <a:gd name="T23" fmla="*/ 6 w 6"/>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35">
                    <a:moveTo>
                      <a:pt x="0" y="35"/>
                    </a:moveTo>
                    <a:lnTo>
                      <a:pt x="0" y="4"/>
                    </a:lnTo>
                    <a:lnTo>
                      <a:pt x="1" y="2"/>
                    </a:lnTo>
                    <a:lnTo>
                      <a:pt x="1" y="0"/>
                    </a:lnTo>
                    <a:lnTo>
                      <a:pt x="4" y="0"/>
                    </a:lnTo>
                    <a:lnTo>
                      <a:pt x="4" y="2"/>
                    </a:lnTo>
                    <a:lnTo>
                      <a:pt x="6" y="2"/>
                    </a:lnTo>
                  </a:path>
                </a:pathLst>
              </a:custGeom>
              <a:solidFill>
                <a:srgbClr val="C0C0C0"/>
              </a:solidFill>
              <a:ln w="12700">
                <a:solidFill>
                  <a:schemeClr val="tx1"/>
                </a:solidFill>
                <a:round/>
                <a:headEnd/>
                <a:tailEnd/>
              </a:ln>
            </p:spPr>
            <p:txBody>
              <a:bodyPr/>
              <a:lstStyle/>
              <a:p>
                <a:endParaRPr lang="ko-KR" altLang="en-US"/>
              </a:p>
            </p:txBody>
          </p:sp>
          <p:sp>
            <p:nvSpPr>
              <p:cNvPr id="363" name="Oval 392">
                <a:extLst>
                  <a:ext uri="{FF2B5EF4-FFF2-40B4-BE49-F238E27FC236}">
                    <a16:creationId xmlns:a16="http://schemas.microsoft.com/office/drawing/2014/main" id="{5E61DCA2-BD55-18ED-5167-7797CD380B7E}"/>
                  </a:ext>
                </a:extLst>
              </p:cNvPr>
              <p:cNvSpPr>
                <a:spLocks noChangeArrowheads="1"/>
              </p:cNvSpPr>
              <p:nvPr/>
            </p:nvSpPr>
            <p:spPr bwMode="auto">
              <a:xfrm>
                <a:off x="5325" y="3035"/>
                <a:ext cx="2" cy="4"/>
              </a:xfrm>
              <a:prstGeom prst="ellipse">
                <a:avLst/>
              </a:prstGeom>
              <a:solidFill>
                <a:srgbClr val="C0C0C0"/>
              </a:solidFill>
              <a:ln w="12700">
                <a:solidFill>
                  <a:schemeClr val="tx1"/>
                </a:solidFill>
                <a:round/>
                <a:headEnd/>
                <a:tailEnd/>
              </a:ln>
            </p:spPr>
            <p:txBody>
              <a:bodyPr/>
              <a:lstStyle/>
              <a:p>
                <a:endParaRPr lang="ko-KR" altLang="en-US"/>
              </a:p>
            </p:txBody>
          </p:sp>
          <p:sp>
            <p:nvSpPr>
              <p:cNvPr id="364" name="Line 393">
                <a:extLst>
                  <a:ext uri="{FF2B5EF4-FFF2-40B4-BE49-F238E27FC236}">
                    <a16:creationId xmlns:a16="http://schemas.microsoft.com/office/drawing/2014/main" id="{80FF9D9F-518B-5AF5-6243-01E9327A8C13}"/>
                  </a:ext>
                </a:extLst>
              </p:cNvPr>
              <p:cNvSpPr>
                <a:spLocks noChangeShapeType="1"/>
              </p:cNvSpPr>
              <p:nvPr/>
            </p:nvSpPr>
            <p:spPr bwMode="auto">
              <a:xfrm>
                <a:off x="5307" y="3071"/>
                <a:ext cx="35"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ko-KR" altLang="en-US"/>
              </a:p>
            </p:txBody>
          </p:sp>
          <p:sp>
            <p:nvSpPr>
              <p:cNvPr id="365" name="Line 394">
                <a:extLst>
                  <a:ext uri="{FF2B5EF4-FFF2-40B4-BE49-F238E27FC236}">
                    <a16:creationId xmlns:a16="http://schemas.microsoft.com/office/drawing/2014/main" id="{D17E6584-E49D-6045-A687-F982670EC4F4}"/>
                  </a:ext>
                </a:extLst>
              </p:cNvPr>
              <p:cNvSpPr>
                <a:spLocks noChangeShapeType="1"/>
              </p:cNvSpPr>
              <p:nvPr/>
            </p:nvSpPr>
            <p:spPr bwMode="auto">
              <a:xfrm flipH="1">
                <a:off x="5303" y="3071"/>
                <a:ext cx="39" cy="19"/>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ko-KR" altLang="en-US"/>
              </a:p>
            </p:txBody>
          </p:sp>
          <p:sp>
            <p:nvSpPr>
              <p:cNvPr id="366" name="Freeform 395">
                <a:extLst>
                  <a:ext uri="{FF2B5EF4-FFF2-40B4-BE49-F238E27FC236}">
                    <a16:creationId xmlns:a16="http://schemas.microsoft.com/office/drawing/2014/main" id="{B971FFB5-90B1-2CAB-DCAE-D8B41D90C46B}"/>
                  </a:ext>
                </a:extLst>
              </p:cNvPr>
              <p:cNvSpPr>
                <a:spLocks/>
              </p:cNvSpPr>
              <p:nvPr/>
            </p:nvSpPr>
            <p:spPr bwMode="auto">
              <a:xfrm>
                <a:off x="5301" y="3085"/>
                <a:ext cx="11" cy="12"/>
              </a:xfrm>
              <a:custGeom>
                <a:avLst/>
                <a:gdLst>
                  <a:gd name="T0" fmla="*/ 0 w 13"/>
                  <a:gd name="T1" fmla="*/ 1 h 20"/>
                  <a:gd name="T2" fmla="*/ 0 w 13"/>
                  <a:gd name="T3" fmla="*/ 1 h 20"/>
                  <a:gd name="T4" fmla="*/ 2 w 13"/>
                  <a:gd name="T5" fmla="*/ 1 h 20"/>
                  <a:gd name="T6" fmla="*/ 2 w 13"/>
                  <a:gd name="T7" fmla="*/ 1 h 20"/>
                  <a:gd name="T8" fmla="*/ 3 w 13"/>
                  <a:gd name="T9" fmla="*/ 1 h 20"/>
                  <a:gd name="T10" fmla="*/ 3 w 13"/>
                  <a:gd name="T11" fmla="*/ 1 h 20"/>
                  <a:gd name="T12" fmla="*/ 3 w 13"/>
                  <a:gd name="T13" fmla="*/ 1 h 20"/>
                  <a:gd name="T14" fmla="*/ 3 w 13"/>
                  <a:gd name="T15" fmla="*/ 1 h 20"/>
                  <a:gd name="T16" fmla="*/ 3 w 13"/>
                  <a:gd name="T17" fmla="*/ 0 h 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20"/>
                  <a:gd name="T29" fmla="*/ 13 w 13"/>
                  <a:gd name="T30" fmla="*/ 20 h 2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20">
                    <a:moveTo>
                      <a:pt x="0" y="8"/>
                    </a:moveTo>
                    <a:lnTo>
                      <a:pt x="0" y="16"/>
                    </a:lnTo>
                    <a:lnTo>
                      <a:pt x="2" y="16"/>
                    </a:lnTo>
                    <a:lnTo>
                      <a:pt x="2" y="18"/>
                    </a:lnTo>
                    <a:lnTo>
                      <a:pt x="3" y="18"/>
                    </a:lnTo>
                    <a:lnTo>
                      <a:pt x="5" y="20"/>
                    </a:lnTo>
                    <a:lnTo>
                      <a:pt x="8" y="20"/>
                    </a:lnTo>
                    <a:lnTo>
                      <a:pt x="13" y="14"/>
                    </a:lnTo>
                    <a:lnTo>
                      <a:pt x="13" y="0"/>
                    </a:lnTo>
                  </a:path>
                </a:pathLst>
              </a:custGeom>
              <a:solidFill>
                <a:srgbClr val="C0C0C0"/>
              </a:solidFill>
              <a:ln w="12700">
                <a:solidFill>
                  <a:schemeClr val="tx1"/>
                </a:solidFill>
                <a:round/>
                <a:headEnd/>
                <a:tailEnd/>
              </a:ln>
            </p:spPr>
            <p:txBody>
              <a:bodyPr/>
              <a:lstStyle/>
              <a:p>
                <a:endParaRPr lang="ko-KR" altLang="en-US"/>
              </a:p>
            </p:txBody>
          </p:sp>
          <p:sp>
            <p:nvSpPr>
              <p:cNvPr id="367" name="Freeform 396">
                <a:extLst>
                  <a:ext uri="{FF2B5EF4-FFF2-40B4-BE49-F238E27FC236}">
                    <a16:creationId xmlns:a16="http://schemas.microsoft.com/office/drawing/2014/main" id="{4ABBF3BF-83F6-4417-2335-3AF6CF5F238A}"/>
                  </a:ext>
                </a:extLst>
              </p:cNvPr>
              <p:cNvSpPr>
                <a:spLocks/>
              </p:cNvSpPr>
              <p:nvPr/>
            </p:nvSpPr>
            <p:spPr bwMode="auto">
              <a:xfrm>
                <a:off x="5299" y="3071"/>
                <a:ext cx="8" cy="19"/>
              </a:xfrm>
              <a:custGeom>
                <a:avLst/>
                <a:gdLst>
                  <a:gd name="T0" fmla="*/ 2 w 10"/>
                  <a:gd name="T1" fmla="*/ 1 h 33"/>
                  <a:gd name="T2" fmla="*/ 2 w 10"/>
                  <a:gd name="T3" fmla="*/ 1 h 33"/>
                  <a:gd name="T4" fmla="*/ 0 w 10"/>
                  <a:gd name="T5" fmla="*/ 1 h 33"/>
                  <a:gd name="T6" fmla="*/ 0 w 10"/>
                  <a:gd name="T7" fmla="*/ 1 h 33"/>
                  <a:gd name="T8" fmla="*/ 2 w 10"/>
                  <a:gd name="T9" fmla="*/ 1 h 33"/>
                  <a:gd name="T10" fmla="*/ 2 w 10"/>
                  <a:gd name="T11" fmla="*/ 1 h 33"/>
                  <a:gd name="T12" fmla="*/ 2 w 10"/>
                  <a:gd name="T13" fmla="*/ 1 h 33"/>
                  <a:gd name="T14" fmla="*/ 2 w 10"/>
                  <a:gd name="T15" fmla="*/ 0 h 33"/>
                  <a:gd name="T16" fmla="*/ 2 w 10"/>
                  <a:gd name="T17" fmla="*/ 0 h 3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33"/>
                  <a:gd name="T29" fmla="*/ 10 w 10"/>
                  <a:gd name="T30" fmla="*/ 33 h 3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33">
                    <a:moveTo>
                      <a:pt x="2" y="33"/>
                    </a:moveTo>
                    <a:lnTo>
                      <a:pt x="2" y="23"/>
                    </a:lnTo>
                    <a:lnTo>
                      <a:pt x="0" y="23"/>
                    </a:lnTo>
                    <a:lnTo>
                      <a:pt x="0" y="12"/>
                    </a:lnTo>
                    <a:lnTo>
                      <a:pt x="2" y="12"/>
                    </a:lnTo>
                    <a:lnTo>
                      <a:pt x="2" y="4"/>
                    </a:lnTo>
                    <a:lnTo>
                      <a:pt x="3" y="4"/>
                    </a:lnTo>
                    <a:lnTo>
                      <a:pt x="3" y="0"/>
                    </a:lnTo>
                    <a:lnTo>
                      <a:pt x="10" y="0"/>
                    </a:lnTo>
                  </a:path>
                </a:pathLst>
              </a:custGeom>
              <a:solidFill>
                <a:srgbClr val="C0C0C0"/>
              </a:solidFill>
              <a:ln w="12700">
                <a:solidFill>
                  <a:schemeClr val="tx1"/>
                </a:solidFill>
                <a:round/>
                <a:headEnd/>
                <a:tailEnd/>
              </a:ln>
            </p:spPr>
            <p:txBody>
              <a:bodyPr/>
              <a:lstStyle/>
              <a:p>
                <a:endParaRPr lang="ko-KR" altLang="en-US"/>
              </a:p>
            </p:txBody>
          </p:sp>
          <p:sp>
            <p:nvSpPr>
              <p:cNvPr id="368" name="Oval 397">
                <a:extLst>
                  <a:ext uri="{FF2B5EF4-FFF2-40B4-BE49-F238E27FC236}">
                    <a16:creationId xmlns:a16="http://schemas.microsoft.com/office/drawing/2014/main" id="{6A931BA7-DE51-2BF3-107F-E351EFCFADF2}"/>
                  </a:ext>
                </a:extLst>
              </p:cNvPr>
              <p:cNvSpPr>
                <a:spLocks noChangeArrowheads="1"/>
              </p:cNvSpPr>
              <p:nvPr/>
            </p:nvSpPr>
            <p:spPr bwMode="auto">
              <a:xfrm>
                <a:off x="5316" y="3072"/>
                <a:ext cx="9" cy="9"/>
              </a:xfrm>
              <a:prstGeom prst="ellipse">
                <a:avLst/>
              </a:prstGeom>
              <a:solidFill>
                <a:srgbClr val="C0C0C0"/>
              </a:solidFill>
              <a:ln w="12700">
                <a:solidFill>
                  <a:schemeClr val="tx1"/>
                </a:solidFill>
                <a:round/>
                <a:headEnd/>
                <a:tailEnd/>
              </a:ln>
            </p:spPr>
            <p:txBody>
              <a:bodyPr/>
              <a:lstStyle/>
              <a:p>
                <a:endParaRPr lang="ko-KR" altLang="en-US"/>
              </a:p>
            </p:txBody>
          </p:sp>
          <p:sp>
            <p:nvSpPr>
              <p:cNvPr id="369" name="Line 398">
                <a:extLst>
                  <a:ext uri="{FF2B5EF4-FFF2-40B4-BE49-F238E27FC236}">
                    <a16:creationId xmlns:a16="http://schemas.microsoft.com/office/drawing/2014/main" id="{BAFF645C-C7F1-98D5-4980-FE3FDE87D926}"/>
                  </a:ext>
                </a:extLst>
              </p:cNvPr>
              <p:cNvSpPr>
                <a:spLocks noChangeShapeType="1"/>
              </p:cNvSpPr>
              <p:nvPr/>
            </p:nvSpPr>
            <p:spPr bwMode="auto">
              <a:xfrm>
                <a:off x="5307" y="2952"/>
                <a:ext cx="35"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ko-KR" altLang="en-US"/>
              </a:p>
            </p:txBody>
          </p:sp>
          <p:sp>
            <p:nvSpPr>
              <p:cNvPr id="370" name="Line 399">
                <a:extLst>
                  <a:ext uri="{FF2B5EF4-FFF2-40B4-BE49-F238E27FC236}">
                    <a16:creationId xmlns:a16="http://schemas.microsoft.com/office/drawing/2014/main" id="{06567781-1849-01F6-7D22-46FE6D40E4ED}"/>
                  </a:ext>
                </a:extLst>
              </p:cNvPr>
              <p:cNvSpPr>
                <a:spLocks noChangeShapeType="1"/>
              </p:cNvSpPr>
              <p:nvPr/>
            </p:nvSpPr>
            <p:spPr bwMode="auto">
              <a:xfrm flipH="1">
                <a:off x="5301" y="2952"/>
                <a:ext cx="41" cy="1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ko-KR" altLang="en-US"/>
              </a:p>
            </p:txBody>
          </p:sp>
          <p:sp>
            <p:nvSpPr>
              <p:cNvPr id="371" name="Freeform 400">
                <a:extLst>
                  <a:ext uri="{FF2B5EF4-FFF2-40B4-BE49-F238E27FC236}">
                    <a16:creationId xmlns:a16="http://schemas.microsoft.com/office/drawing/2014/main" id="{E5CDB360-2034-4511-0688-C7EACF4EB7AE}"/>
                  </a:ext>
                </a:extLst>
              </p:cNvPr>
              <p:cNvSpPr>
                <a:spLocks/>
              </p:cNvSpPr>
              <p:nvPr/>
            </p:nvSpPr>
            <p:spPr bwMode="auto">
              <a:xfrm>
                <a:off x="5301" y="2965"/>
                <a:ext cx="10" cy="12"/>
              </a:xfrm>
              <a:custGeom>
                <a:avLst/>
                <a:gdLst>
                  <a:gd name="T0" fmla="*/ 0 w 12"/>
                  <a:gd name="T1" fmla="*/ 1 h 20"/>
                  <a:gd name="T2" fmla="*/ 0 w 12"/>
                  <a:gd name="T3" fmla="*/ 1 h 20"/>
                  <a:gd name="T4" fmla="*/ 2 w 12"/>
                  <a:gd name="T5" fmla="*/ 1 h 20"/>
                  <a:gd name="T6" fmla="*/ 2 w 12"/>
                  <a:gd name="T7" fmla="*/ 1 h 20"/>
                  <a:gd name="T8" fmla="*/ 3 w 12"/>
                  <a:gd name="T9" fmla="*/ 1 h 20"/>
                  <a:gd name="T10" fmla="*/ 3 w 12"/>
                  <a:gd name="T11" fmla="*/ 1 h 20"/>
                  <a:gd name="T12" fmla="*/ 3 w 12"/>
                  <a:gd name="T13" fmla="*/ 1 h 20"/>
                  <a:gd name="T14" fmla="*/ 3 w 12"/>
                  <a:gd name="T15" fmla="*/ 1 h 20"/>
                  <a:gd name="T16" fmla="*/ 3 w 12"/>
                  <a:gd name="T17" fmla="*/ 0 h 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20"/>
                  <a:gd name="T29" fmla="*/ 12 w 12"/>
                  <a:gd name="T30" fmla="*/ 20 h 2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20">
                    <a:moveTo>
                      <a:pt x="0" y="8"/>
                    </a:moveTo>
                    <a:lnTo>
                      <a:pt x="0" y="18"/>
                    </a:lnTo>
                    <a:lnTo>
                      <a:pt x="2" y="20"/>
                    </a:lnTo>
                    <a:lnTo>
                      <a:pt x="2" y="18"/>
                    </a:lnTo>
                    <a:lnTo>
                      <a:pt x="3" y="20"/>
                    </a:lnTo>
                    <a:lnTo>
                      <a:pt x="8" y="20"/>
                    </a:lnTo>
                    <a:lnTo>
                      <a:pt x="10" y="18"/>
                    </a:lnTo>
                    <a:lnTo>
                      <a:pt x="12" y="14"/>
                    </a:lnTo>
                    <a:lnTo>
                      <a:pt x="12" y="0"/>
                    </a:lnTo>
                  </a:path>
                </a:pathLst>
              </a:custGeom>
              <a:solidFill>
                <a:srgbClr val="C0C0C0"/>
              </a:solidFill>
              <a:ln w="12700">
                <a:solidFill>
                  <a:schemeClr val="tx1"/>
                </a:solidFill>
                <a:round/>
                <a:headEnd/>
                <a:tailEnd/>
              </a:ln>
            </p:spPr>
            <p:txBody>
              <a:bodyPr/>
              <a:lstStyle/>
              <a:p>
                <a:endParaRPr lang="ko-KR" altLang="en-US"/>
              </a:p>
            </p:txBody>
          </p:sp>
          <p:sp>
            <p:nvSpPr>
              <p:cNvPr id="372" name="Freeform 401">
                <a:extLst>
                  <a:ext uri="{FF2B5EF4-FFF2-40B4-BE49-F238E27FC236}">
                    <a16:creationId xmlns:a16="http://schemas.microsoft.com/office/drawing/2014/main" id="{2D7FE946-5D10-F5F8-18F3-28155C877D59}"/>
                  </a:ext>
                </a:extLst>
              </p:cNvPr>
              <p:cNvSpPr>
                <a:spLocks/>
              </p:cNvSpPr>
              <p:nvPr/>
            </p:nvSpPr>
            <p:spPr bwMode="auto">
              <a:xfrm>
                <a:off x="5301" y="2950"/>
                <a:ext cx="5" cy="21"/>
              </a:xfrm>
              <a:custGeom>
                <a:avLst/>
                <a:gdLst>
                  <a:gd name="T0" fmla="*/ 0 w 6"/>
                  <a:gd name="T1" fmla="*/ 1 h 35"/>
                  <a:gd name="T2" fmla="*/ 0 w 6"/>
                  <a:gd name="T3" fmla="*/ 1 h 35"/>
                  <a:gd name="T4" fmla="*/ 1 w 6"/>
                  <a:gd name="T5" fmla="*/ 1 h 35"/>
                  <a:gd name="T6" fmla="*/ 1 w 6"/>
                  <a:gd name="T7" fmla="*/ 0 h 35"/>
                  <a:gd name="T8" fmla="*/ 3 w 6"/>
                  <a:gd name="T9" fmla="*/ 0 h 35"/>
                  <a:gd name="T10" fmla="*/ 3 w 6"/>
                  <a:gd name="T11" fmla="*/ 1 h 35"/>
                  <a:gd name="T12" fmla="*/ 3 w 6"/>
                  <a:gd name="T13" fmla="*/ 1 h 35"/>
                  <a:gd name="T14" fmla="*/ 0 60000 65536"/>
                  <a:gd name="T15" fmla="*/ 0 60000 65536"/>
                  <a:gd name="T16" fmla="*/ 0 60000 65536"/>
                  <a:gd name="T17" fmla="*/ 0 60000 65536"/>
                  <a:gd name="T18" fmla="*/ 0 60000 65536"/>
                  <a:gd name="T19" fmla="*/ 0 60000 65536"/>
                  <a:gd name="T20" fmla="*/ 0 60000 65536"/>
                  <a:gd name="T21" fmla="*/ 0 w 6"/>
                  <a:gd name="T22" fmla="*/ 0 h 35"/>
                  <a:gd name="T23" fmla="*/ 6 w 6"/>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35">
                    <a:moveTo>
                      <a:pt x="0" y="35"/>
                    </a:moveTo>
                    <a:lnTo>
                      <a:pt x="0" y="4"/>
                    </a:lnTo>
                    <a:lnTo>
                      <a:pt x="1" y="2"/>
                    </a:lnTo>
                    <a:lnTo>
                      <a:pt x="1" y="0"/>
                    </a:lnTo>
                    <a:lnTo>
                      <a:pt x="4" y="0"/>
                    </a:lnTo>
                    <a:lnTo>
                      <a:pt x="4" y="2"/>
                    </a:lnTo>
                    <a:lnTo>
                      <a:pt x="6" y="2"/>
                    </a:lnTo>
                  </a:path>
                </a:pathLst>
              </a:custGeom>
              <a:solidFill>
                <a:srgbClr val="C0C0C0"/>
              </a:solidFill>
              <a:ln w="12700">
                <a:solidFill>
                  <a:schemeClr val="tx1"/>
                </a:solidFill>
                <a:round/>
                <a:headEnd/>
                <a:tailEnd/>
              </a:ln>
            </p:spPr>
            <p:txBody>
              <a:bodyPr/>
              <a:lstStyle/>
              <a:p>
                <a:endParaRPr lang="ko-KR" altLang="en-US"/>
              </a:p>
            </p:txBody>
          </p:sp>
          <p:sp>
            <p:nvSpPr>
              <p:cNvPr id="373" name="Oval 402">
                <a:extLst>
                  <a:ext uri="{FF2B5EF4-FFF2-40B4-BE49-F238E27FC236}">
                    <a16:creationId xmlns:a16="http://schemas.microsoft.com/office/drawing/2014/main" id="{F1AD286D-E4B5-8A61-28E9-AC9C5D0A289F}"/>
                  </a:ext>
                </a:extLst>
              </p:cNvPr>
              <p:cNvSpPr>
                <a:spLocks noChangeArrowheads="1"/>
              </p:cNvSpPr>
              <p:nvPr/>
            </p:nvSpPr>
            <p:spPr bwMode="auto">
              <a:xfrm>
                <a:off x="5315" y="2952"/>
                <a:ext cx="8" cy="9"/>
              </a:xfrm>
              <a:prstGeom prst="ellipse">
                <a:avLst/>
              </a:prstGeom>
              <a:solidFill>
                <a:srgbClr val="C0C0C0"/>
              </a:solidFill>
              <a:ln w="12700">
                <a:solidFill>
                  <a:schemeClr val="tx1"/>
                </a:solidFill>
                <a:round/>
                <a:headEnd/>
                <a:tailEnd/>
              </a:ln>
            </p:spPr>
            <p:txBody>
              <a:bodyPr/>
              <a:lstStyle/>
              <a:p>
                <a:endParaRPr lang="ko-KR" altLang="en-US"/>
              </a:p>
            </p:txBody>
          </p:sp>
        </p:grpSp>
        <p:grpSp>
          <p:nvGrpSpPr>
            <p:cNvPr id="276" name="Group 403">
              <a:extLst>
                <a:ext uri="{FF2B5EF4-FFF2-40B4-BE49-F238E27FC236}">
                  <a16:creationId xmlns:a16="http://schemas.microsoft.com/office/drawing/2014/main" id="{F8A1D54C-2383-3D3D-3478-3BBFDE8ED651}"/>
                </a:ext>
              </a:extLst>
            </p:cNvPr>
            <p:cNvGrpSpPr>
              <a:grpSpLocks/>
            </p:cNvGrpSpPr>
            <p:nvPr/>
          </p:nvGrpSpPr>
          <p:grpSpPr bwMode="auto">
            <a:xfrm>
              <a:off x="3461" y="3013"/>
              <a:ext cx="207" cy="125"/>
              <a:chOff x="3127" y="2268"/>
              <a:chExt cx="343" cy="255"/>
            </a:xfrm>
          </p:grpSpPr>
          <p:sp>
            <p:nvSpPr>
              <p:cNvPr id="338" name="Line 404">
                <a:extLst>
                  <a:ext uri="{FF2B5EF4-FFF2-40B4-BE49-F238E27FC236}">
                    <a16:creationId xmlns:a16="http://schemas.microsoft.com/office/drawing/2014/main" id="{7E0B70D4-6C79-FFFB-A99E-B31F91D4602F}"/>
                  </a:ext>
                </a:extLst>
              </p:cNvPr>
              <p:cNvSpPr>
                <a:spLocks noChangeShapeType="1"/>
              </p:cNvSpPr>
              <p:nvPr/>
            </p:nvSpPr>
            <p:spPr bwMode="auto">
              <a:xfrm flipH="1">
                <a:off x="3198" y="2296"/>
                <a:ext cx="90" cy="9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a:lstStyle/>
              <a:p>
                <a:endParaRPr lang="ko-KR" altLang="en-US"/>
              </a:p>
            </p:txBody>
          </p:sp>
          <p:sp>
            <p:nvSpPr>
              <p:cNvPr id="339" name="Line 405">
                <a:extLst>
                  <a:ext uri="{FF2B5EF4-FFF2-40B4-BE49-F238E27FC236}">
                    <a16:creationId xmlns:a16="http://schemas.microsoft.com/office/drawing/2014/main" id="{AC394143-8F38-F739-39FA-238BD1929F24}"/>
                  </a:ext>
                </a:extLst>
              </p:cNvPr>
              <p:cNvSpPr>
                <a:spLocks noChangeShapeType="1"/>
              </p:cNvSpPr>
              <p:nvPr/>
            </p:nvSpPr>
            <p:spPr bwMode="auto">
              <a:xfrm>
                <a:off x="3288" y="2296"/>
                <a:ext cx="182" cy="91"/>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a:lstStyle/>
              <a:p>
                <a:endParaRPr lang="ko-KR" altLang="en-US"/>
              </a:p>
            </p:txBody>
          </p:sp>
          <p:sp>
            <p:nvSpPr>
              <p:cNvPr id="340" name="Line 406">
                <a:extLst>
                  <a:ext uri="{FF2B5EF4-FFF2-40B4-BE49-F238E27FC236}">
                    <a16:creationId xmlns:a16="http://schemas.microsoft.com/office/drawing/2014/main" id="{C56C205E-0158-F7C2-A390-06A00FDF9159}"/>
                  </a:ext>
                </a:extLst>
              </p:cNvPr>
              <p:cNvSpPr>
                <a:spLocks noChangeShapeType="1"/>
              </p:cNvSpPr>
              <p:nvPr/>
            </p:nvSpPr>
            <p:spPr bwMode="auto">
              <a:xfrm>
                <a:off x="3198" y="2387"/>
                <a:ext cx="182" cy="9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a:lstStyle/>
              <a:p>
                <a:endParaRPr lang="ko-KR" altLang="en-US"/>
              </a:p>
            </p:txBody>
          </p:sp>
          <p:sp>
            <p:nvSpPr>
              <p:cNvPr id="341" name="Line 407">
                <a:extLst>
                  <a:ext uri="{FF2B5EF4-FFF2-40B4-BE49-F238E27FC236}">
                    <a16:creationId xmlns:a16="http://schemas.microsoft.com/office/drawing/2014/main" id="{7291E311-5E17-8B29-D0CD-7E5D608514B2}"/>
                  </a:ext>
                </a:extLst>
              </p:cNvPr>
              <p:cNvSpPr>
                <a:spLocks noChangeShapeType="1"/>
              </p:cNvSpPr>
              <p:nvPr/>
            </p:nvSpPr>
            <p:spPr bwMode="auto">
              <a:xfrm flipH="1">
                <a:off x="3379" y="2387"/>
                <a:ext cx="90" cy="9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a:lstStyle/>
              <a:p>
                <a:endParaRPr lang="ko-KR" altLang="en-US"/>
              </a:p>
            </p:txBody>
          </p:sp>
          <p:sp>
            <p:nvSpPr>
              <p:cNvPr id="342" name="Line 408">
                <a:extLst>
                  <a:ext uri="{FF2B5EF4-FFF2-40B4-BE49-F238E27FC236}">
                    <a16:creationId xmlns:a16="http://schemas.microsoft.com/office/drawing/2014/main" id="{4E2B330D-AA57-1F6A-B7B8-7DBDF998E526}"/>
                  </a:ext>
                </a:extLst>
              </p:cNvPr>
              <p:cNvSpPr>
                <a:spLocks noChangeShapeType="1"/>
              </p:cNvSpPr>
              <p:nvPr/>
            </p:nvSpPr>
            <p:spPr bwMode="auto">
              <a:xfrm flipH="1" flipV="1">
                <a:off x="3175" y="2268"/>
                <a:ext cx="91" cy="45"/>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a:lstStyle/>
              <a:p>
                <a:endParaRPr lang="ko-KR" altLang="en-US"/>
              </a:p>
            </p:txBody>
          </p:sp>
          <p:sp>
            <p:nvSpPr>
              <p:cNvPr id="343" name="Line 409">
                <a:extLst>
                  <a:ext uri="{FF2B5EF4-FFF2-40B4-BE49-F238E27FC236}">
                    <a16:creationId xmlns:a16="http://schemas.microsoft.com/office/drawing/2014/main" id="{C6BD3970-078E-E21F-F84D-559DDAB85069}"/>
                  </a:ext>
                </a:extLst>
              </p:cNvPr>
              <p:cNvSpPr>
                <a:spLocks noChangeShapeType="1"/>
              </p:cNvSpPr>
              <p:nvPr/>
            </p:nvSpPr>
            <p:spPr bwMode="auto">
              <a:xfrm flipH="1" flipV="1">
                <a:off x="3130" y="2313"/>
                <a:ext cx="91" cy="45"/>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a:lstStyle/>
              <a:p>
                <a:endParaRPr lang="ko-KR" altLang="en-US"/>
              </a:p>
            </p:txBody>
          </p:sp>
          <p:sp>
            <p:nvSpPr>
              <p:cNvPr id="344" name="Line 410">
                <a:extLst>
                  <a:ext uri="{FF2B5EF4-FFF2-40B4-BE49-F238E27FC236}">
                    <a16:creationId xmlns:a16="http://schemas.microsoft.com/office/drawing/2014/main" id="{B674B81B-B5C9-3285-D921-19006777000A}"/>
                  </a:ext>
                </a:extLst>
              </p:cNvPr>
              <p:cNvSpPr>
                <a:spLocks noChangeShapeType="1"/>
              </p:cNvSpPr>
              <p:nvPr/>
            </p:nvSpPr>
            <p:spPr bwMode="auto">
              <a:xfrm flipH="1">
                <a:off x="3128" y="2268"/>
                <a:ext cx="45" cy="45"/>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a:lstStyle/>
              <a:p>
                <a:endParaRPr lang="ko-KR" altLang="en-US"/>
              </a:p>
            </p:txBody>
          </p:sp>
          <p:sp>
            <p:nvSpPr>
              <p:cNvPr id="345" name="Line 411">
                <a:extLst>
                  <a:ext uri="{FF2B5EF4-FFF2-40B4-BE49-F238E27FC236}">
                    <a16:creationId xmlns:a16="http://schemas.microsoft.com/office/drawing/2014/main" id="{F9EEB865-CC85-8448-E852-53F569513426}"/>
                  </a:ext>
                </a:extLst>
              </p:cNvPr>
              <p:cNvSpPr>
                <a:spLocks noChangeShapeType="1"/>
              </p:cNvSpPr>
              <p:nvPr/>
            </p:nvSpPr>
            <p:spPr bwMode="auto">
              <a:xfrm>
                <a:off x="3127" y="2314"/>
                <a:ext cx="0" cy="45"/>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a:lstStyle/>
              <a:p>
                <a:endParaRPr lang="ko-KR" altLang="en-US"/>
              </a:p>
            </p:txBody>
          </p:sp>
          <p:sp>
            <p:nvSpPr>
              <p:cNvPr id="346" name="Line 412">
                <a:extLst>
                  <a:ext uri="{FF2B5EF4-FFF2-40B4-BE49-F238E27FC236}">
                    <a16:creationId xmlns:a16="http://schemas.microsoft.com/office/drawing/2014/main" id="{7C2C304C-847F-89B2-13EE-690D2E22BB41}"/>
                  </a:ext>
                </a:extLst>
              </p:cNvPr>
              <p:cNvSpPr>
                <a:spLocks noChangeShapeType="1"/>
              </p:cNvSpPr>
              <p:nvPr/>
            </p:nvSpPr>
            <p:spPr bwMode="auto">
              <a:xfrm>
                <a:off x="3198" y="2387"/>
                <a:ext cx="0" cy="45"/>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a:lstStyle/>
              <a:p>
                <a:endParaRPr lang="ko-KR" altLang="en-US"/>
              </a:p>
            </p:txBody>
          </p:sp>
          <p:sp>
            <p:nvSpPr>
              <p:cNvPr id="347" name="Line 413">
                <a:extLst>
                  <a:ext uri="{FF2B5EF4-FFF2-40B4-BE49-F238E27FC236}">
                    <a16:creationId xmlns:a16="http://schemas.microsoft.com/office/drawing/2014/main" id="{8C9C1545-D841-632E-3B9E-EBECAA733C5D}"/>
                  </a:ext>
                </a:extLst>
              </p:cNvPr>
              <p:cNvSpPr>
                <a:spLocks noChangeShapeType="1"/>
              </p:cNvSpPr>
              <p:nvPr/>
            </p:nvSpPr>
            <p:spPr bwMode="auto">
              <a:xfrm>
                <a:off x="3379" y="2478"/>
                <a:ext cx="0" cy="45"/>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a:lstStyle/>
              <a:p>
                <a:endParaRPr lang="ko-KR" altLang="en-US"/>
              </a:p>
            </p:txBody>
          </p:sp>
          <p:sp>
            <p:nvSpPr>
              <p:cNvPr id="348" name="Line 414">
                <a:extLst>
                  <a:ext uri="{FF2B5EF4-FFF2-40B4-BE49-F238E27FC236}">
                    <a16:creationId xmlns:a16="http://schemas.microsoft.com/office/drawing/2014/main" id="{76255B4B-B596-5BD9-D424-84AE9E291CF6}"/>
                  </a:ext>
                </a:extLst>
              </p:cNvPr>
              <p:cNvSpPr>
                <a:spLocks noChangeShapeType="1"/>
              </p:cNvSpPr>
              <p:nvPr/>
            </p:nvSpPr>
            <p:spPr bwMode="auto">
              <a:xfrm>
                <a:off x="3470" y="2387"/>
                <a:ext cx="0" cy="45"/>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a:lstStyle/>
              <a:p>
                <a:endParaRPr lang="ko-KR" altLang="en-US"/>
              </a:p>
            </p:txBody>
          </p:sp>
          <p:sp>
            <p:nvSpPr>
              <p:cNvPr id="349" name="Line 415">
                <a:extLst>
                  <a:ext uri="{FF2B5EF4-FFF2-40B4-BE49-F238E27FC236}">
                    <a16:creationId xmlns:a16="http://schemas.microsoft.com/office/drawing/2014/main" id="{D3E52B70-4001-0932-784D-06FD3DD2B970}"/>
                  </a:ext>
                </a:extLst>
              </p:cNvPr>
              <p:cNvSpPr>
                <a:spLocks noChangeShapeType="1"/>
              </p:cNvSpPr>
              <p:nvPr/>
            </p:nvSpPr>
            <p:spPr bwMode="auto">
              <a:xfrm>
                <a:off x="3198" y="2432"/>
                <a:ext cx="182" cy="9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a:lstStyle/>
              <a:p>
                <a:endParaRPr lang="ko-KR" altLang="en-US"/>
              </a:p>
            </p:txBody>
          </p:sp>
          <p:sp>
            <p:nvSpPr>
              <p:cNvPr id="350" name="Line 416">
                <a:extLst>
                  <a:ext uri="{FF2B5EF4-FFF2-40B4-BE49-F238E27FC236}">
                    <a16:creationId xmlns:a16="http://schemas.microsoft.com/office/drawing/2014/main" id="{16AF4FD0-C78A-CBFF-0658-5037808A41CA}"/>
                  </a:ext>
                </a:extLst>
              </p:cNvPr>
              <p:cNvSpPr>
                <a:spLocks noChangeShapeType="1"/>
              </p:cNvSpPr>
              <p:nvPr/>
            </p:nvSpPr>
            <p:spPr bwMode="auto">
              <a:xfrm flipH="1">
                <a:off x="3379" y="2432"/>
                <a:ext cx="90" cy="9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a:lstStyle/>
              <a:p>
                <a:endParaRPr lang="ko-KR" altLang="en-US"/>
              </a:p>
            </p:txBody>
          </p:sp>
          <p:sp>
            <p:nvSpPr>
              <p:cNvPr id="351" name="Line 417">
                <a:extLst>
                  <a:ext uri="{FF2B5EF4-FFF2-40B4-BE49-F238E27FC236}">
                    <a16:creationId xmlns:a16="http://schemas.microsoft.com/office/drawing/2014/main" id="{B59EE33B-E81C-6EC7-3AD6-FFEB38170740}"/>
                  </a:ext>
                </a:extLst>
              </p:cNvPr>
              <p:cNvSpPr>
                <a:spLocks noChangeShapeType="1"/>
              </p:cNvSpPr>
              <p:nvPr/>
            </p:nvSpPr>
            <p:spPr bwMode="auto">
              <a:xfrm>
                <a:off x="3131" y="2361"/>
                <a:ext cx="66" cy="33"/>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a:lstStyle/>
              <a:p>
                <a:endParaRPr lang="ko-KR" altLang="en-US"/>
              </a:p>
            </p:txBody>
          </p:sp>
        </p:grpSp>
        <p:sp>
          <p:nvSpPr>
            <p:cNvPr id="277" name="Line 418">
              <a:extLst>
                <a:ext uri="{FF2B5EF4-FFF2-40B4-BE49-F238E27FC236}">
                  <a16:creationId xmlns:a16="http://schemas.microsoft.com/office/drawing/2014/main" id="{782E9C61-E4E6-0CE4-0496-2B71D9D09720}"/>
                </a:ext>
              </a:extLst>
            </p:cNvPr>
            <p:cNvSpPr>
              <a:spLocks noChangeShapeType="1"/>
            </p:cNvSpPr>
            <p:nvPr/>
          </p:nvSpPr>
          <p:spPr bwMode="auto">
            <a:xfrm flipH="1">
              <a:off x="3417" y="3090"/>
              <a:ext cx="100" cy="4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ko-KR" altLang="en-US"/>
            </a:p>
          </p:txBody>
        </p:sp>
        <p:sp>
          <p:nvSpPr>
            <p:cNvPr id="278" name="Line 419">
              <a:extLst>
                <a:ext uri="{FF2B5EF4-FFF2-40B4-BE49-F238E27FC236}">
                  <a16:creationId xmlns:a16="http://schemas.microsoft.com/office/drawing/2014/main" id="{9425CB03-1EEF-9E0C-55E0-52DE3A5BE3CA}"/>
                </a:ext>
              </a:extLst>
            </p:cNvPr>
            <p:cNvSpPr>
              <a:spLocks noChangeShapeType="1"/>
            </p:cNvSpPr>
            <p:nvPr/>
          </p:nvSpPr>
          <p:spPr bwMode="auto">
            <a:xfrm flipH="1">
              <a:off x="3498" y="3121"/>
              <a:ext cx="98" cy="4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ko-KR" altLang="en-US"/>
            </a:p>
          </p:txBody>
        </p:sp>
        <p:sp>
          <p:nvSpPr>
            <p:cNvPr id="279" name="Line 420">
              <a:extLst>
                <a:ext uri="{FF2B5EF4-FFF2-40B4-BE49-F238E27FC236}">
                  <a16:creationId xmlns:a16="http://schemas.microsoft.com/office/drawing/2014/main" id="{5B591AE0-3D94-0ABB-D643-02726B1EEF60}"/>
                </a:ext>
              </a:extLst>
            </p:cNvPr>
            <p:cNvSpPr>
              <a:spLocks noChangeShapeType="1"/>
            </p:cNvSpPr>
            <p:nvPr/>
          </p:nvSpPr>
          <p:spPr bwMode="auto">
            <a:xfrm flipH="1">
              <a:off x="3455" y="3105"/>
              <a:ext cx="98" cy="4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ko-KR" altLang="en-US"/>
            </a:p>
          </p:txBody>
        </p:sp>
        <p:grpSp>
          <p:nvGrpSpPr>
            <p:cNvPr id="280" name="Group 421">
              <a:extLst>
                <a:ext uri="{FF2B5EF4-FFF2-40B4-BE49-F238E27FC236}">
                  <a16:creationId xmlns:a16="http://schemas.microsoft.com/office/drawing/2014/main" id="{5C0BF5DE-1328-7933-260A-26A96BE392EA}"/>
                </a:ext>
              </a:extLst>
            </p:cNvPr>
            <p:cNvGrpSpPr>
              <a:grpSpLocks/>
            </p:cNvGrpSpPr>
            <p:nvPr/>
          </p:nvGrpSpPr>
          <p:grpSpPr bwMode="auto">
            <a:xfrm>
              <a:off x="2463" y="2944"/>
              <a:ext cx="207" cy="126"/>
              <a:chOff x="3127" y="2268"/>
              <a:chExt cx="343" cy="255"/>
            </a:xfrm>
          </p:grpSpPr>
          <p:sp>
            <p:nvSpPr>
              <p:cNvPr id="324" name="Line 422">
                <a:extLst>
                  <a:ext uri="{FF2B5EF4-FFF2-40B4-BE49-F238E27FC236}">
                    <a16:creationId xmlns:a16="http://schemas.microsoft.com/office/drawing/2014/main" id="{19192FC9-D3C9-A668-6A88-FC64DA6A65D3}"/>
                  </a:ext>
                </a:extLst>
              </p:cNvPr>
              <p:cNvSpPr>
                <a:spLocks noChangeShapeType="1"/>
              </p:cNvSpPr>
              <p:nvPr/>
            </p:nvSpPr>
            <p:spPr bwMode="auto">
              <a:xfrm flipH="1">
                <a:off x="3198" y="2296"/>
                <a:ext cx="90" cy="9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a:lstStyle/>
              <a:p>
                <a:endParaRPr lang="ko-KR" altLang="en-US"/>
              </a:p>
            </p:txBody>
          </p:sp>
          <p:sp>
            <p:nvSpPr>
              <p:cNvPr id="325" name="Line 423">
                <a:extLst>
                  <a:ext uri="{FF2B5EF4-FFF2-40B4-BE49-F238E27FC236}">
                    <a16:creationId xmlns:a16="http://schemas.microsoft.com/office/drawing/2014/main" id="{AF16B4F3-9F8A-CD80-46CA-F8249EDF35EC}"/>
                  </a:ext>
                </a:extLst>
              </p:cNvPr>
              <p:cNvSpPr>
                <a:spLocks noChangeShapeType="1"/>
              </p:cNvSpPr>
              <p:nvPr/>
            </p:nvSpPr>
            <p:spPr bwMode="auto">
              <a:xfrm>
                <a:off x="3288" y="2296"/>
                <a:ext cx="182" cy="91"/>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a:lstStyle/>
              <a:p>
                <a:endParaRPr lang="ko-KR" altLang="en-US"/>
              </a:p>
            </p:txBody>
          </p:sp>
          <p:sp>
            <p:nvSpPr>
              <p:cNvPr id="326" name="Line 424">
                <a:extLst>
                  <a:ext uri="{FF2B5EF4-FFF2-40B4-BE49-F238E27FC236}">
                    <a16:creationId xmlns:a16="http://schemas.microsoft.com/office/drawing/2014/main" id="{603B65F4-D25F-D322-5D41-0D69DB7B519D}"/>
                  </a:ext>
                </a:extLst>
              </p:cNvPr>
              <p:cNvSpPr>
                <a:spLocks noChangeShapeType="1"/>
              </p:cNvSpPr>
              <p:nvPr/>
            </p:nvSpPr>
            <p:spPr bwMode="auto">
              <a:xfrm>
                <a:off x="3198" y="2387"/>
                <a:ext cx="182" cy="9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a:lstStyle/>
              <a:p>
                <a:endParaRPr lang="ko-KR" altLang="en-US"/>
              </a:p>
            </p:txBody>
          </p:sp>
          <p:sp>
            <p:nvSpPr>
              <p:cNvPr id="327" name="Line 425">
                <a:extLst>
                  <a:ext uri="{FF2B5EF4-FFF2-40B4-BE49-F238E27FC236}">
                    <a16:creationId xmlns:a16="http://schemas.microsoft.com/office/drawing/2014/main" id="{D66435A1-F7D7-D2FD-D8A9-2E2332AC3670}"/>
                  </a:ext>
                </a:extLst>
              </p:cNvPr>
              <p:cNvSpPr>
                <a:spLocks noChangeShapeType="1"/>
              </p:cNvSpPr>
              <p:nvPr/>
            </p:nvSpPr>
            <p:spPr bwMode="auto">
              <a:xfrm flipH="1">
                <a:off x="3379" y="2387"/>
                <a:ext cx="90" cy="9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a:lstStyle/>
              <a:p>
                <a:endParaRPr lang="ko-KR" altLang="en-US"/>
              </a:p>
            </p:txBody>
          </p:sp>
          <p:sp>
            <p:nvSpPr>
              <p:cNvPr id="328" name="Line 426">
                <a:extLst>
                  <a:ext uri="{FF2B5EF4-FFF2-40B4-BE49-F238E27FC236}">
                    <a16:creationId xmlns:a16="http://schemas.microsoft.com/office/drawing/2014/main" id="{DBE422B3-C0DE-36D5-5B89-56CF969A98AC}"/>
                  </a:ext>
                </a:extLst>
              </p:cNvPr>
              <p:cNvSpPr>
                <a:spLocks noChangeShapeType="1"/>
              </p:cNvSpPr>
              <p:nvPr/>
            </p:nvSpPr>
            <p:spPr bwMode="auto">
              <a:xfrm flipH="1" flipV="1">
                <a:off x="3175" y="2268"/>
                <a:ext cx="91" cy="45"/>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a:lstStyle/>
              <a:p>
                <a:endParaRPr lang="ko-KR" altLang="en-US"/>
              </a:p>
            </p:txBody>
          </p:sp>
          <p:sp>
            <p:nvSpPr>
              <p:cNvPr id="329" name="Line 427">
                <a:extLst>
                  <a:ext uri="{FF2B5EF4-FFF2-40B4-BE49-F238E27FC236}">
                    <a16:creationId xmlns:a16="http://schemas.microsoft.com/office/drawing/2014/main" id="{6B32A715-08B9-6CC0-3853-A3FA0FB9DA33}"/>
                  </a:ext>
                </a:extLst>
              </p:cNvPr>
              <p:cNvSpPr>
                <a:spLocks noChangeShapeType="1"/>
              </p:cNvSpPr>
              <p:nvPr/>
            </p:nvSpPr>
            <p:spPr bwMode="auto">
              <a:xfrm flipH="1" flipV="1">
                <a:off x="3130" y="2313"/>
                <a:ext cx="91" cy="45"/>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a:lstStyle/>
              <a:p>
                <a:endParaRPr lang="ko-KR" altLang="en-US"/>
              </a:p>
            </p:txBody>
          </p:sp>
          <p:sp>
            <p:nvSpPr>
              <p:cNvPr id="330" name="Line 428">
                <a:extLst>
                  <a:ext uri="{FF2B5EF4-FFF2-40B4-BE49-F238E27FC236}">
                    <a16:creationId xmlns:a16="http://schemas.microsoft.com/office/drawing/2014/main" id="{8FD00D88-4805-0F6A-84BC-9CF3C76046D0}"/>
                  </a:ext>
                </a:extLst>
              </p:cNvPr>
              <p:cNvSpPr>
                <a:spLocks noChangeShapeType="1"/>
              </p:cNvSpPr>
              <p:nvPr/>
            </p:nvSpPr>
            <p:spPr bwMode="auto">
              <a:xfrm flipH="1">
                <a:off x="3128" y="2268"/>
                <a:ext cx="45" cy="45"/>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a:lstStyle/>
              <a:p>
                <a:endParaRPr lang="ko-KR" altLang="en-US"/>
              </a:p>
            </p:txBody>
          </p:sp>
          <p:sp>
            <p:nvSpPr>
              <p:cNvPr id="331" name="Line 429">
                <a:extLst>
                  <a:ext uri="{FF2B5EF4-FFF2-40B4-BE49-F238E27FC236}">
                    <a16:creationId xmlns:a16="http://schemas.microsoft.com/office/drawing/2014/main" id="{729DE96E-FD62-18E2-B5F6-01ACCEB6A7E9}"/>
                  </a:ext>
                </a:extLst>
              </p:cNvPr>
              <p:cNvSpPr>
                <a:spLocks noChangeShapeType="1"/>
              </p:cNvSpPr>
              <p:nvPr/>
            </p:nvSpPr>
            <p:spPr bwMode="auto">
              <a:xfrm>
                <a:off x="3127" y="2314"/>
                <a:ext cx="0" cy="45"/>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a:lstStyle/>
              <a:p>
                <a:endParaRPr lang="ko-KR" altLang="en-US"/>
              </a:p>
            </p:txBody>
          </p:sp>
          <p:sp>
            <p:nvSpPr>
              <p:cNvPr id="332" name="Line 430">
                <a:extLst>
                  <a:ext uri="{FF2B5EF4-FFF2-40B4-BE49-F238E27FC236}">
                    <a16:creationId xmlns:a16="http://schemas.microsoft.com/office/drawing/2014/main" id="{87D8897B-0322-FF73-3E6F-5A8E30FACD14}"/>
                  </a:ext>
                </a:extLst>
              </p:cNvPr>
              <p:cNvSpPr>
                <a:spLocks noChangeShapeType="1"/>
              </p:cNvSpPr>
              <p:nvPr/>
            </p:nvSpPr>
            <p:spPr bwMode="auto">
              <a:xfrm>
                <a:off x="3198" y="2387"/>
                <a:ext cx="0" cy="45"/>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a:lstStyle/>
              <a:p>
                <a:endParaRPr lang="ko-KR" altLang="en-US"/>
              </a:p>
            </p:txBody>
          </p:sp>
          <p:sp>
            <p:nvSpPr>
              <p:cNvPr id="333" name="Line 431">
                <a:extLst>
                  <a:ext uri="{FF2B5EF4-FFF2-40B4-BE49-F238E27FC236}">
                    <a16:creationId xmlns:a16="http://schemas.microsoft.com/office/drawing/2014/main" id="{5F6FAF6C-9D7C-EFC6-A6D8-84ABA8BCC3B5}"/>
                  </a:ext>
                </a:extLst>
              </p:cNvPr>
              <p:cNvSpPr>
                <a:spLocks noChangeShapeType="1"/>
              </p:cNvSpPr>
              <p:nvPr/>
            </p:nvSpPr>
            <p:spPr bwMode="auto">
              <a:xfrm>
                <a:off x="3379" y="2478"/>
                <a:ext cx="0" cy="45"/>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a:lstStyle/>
              <a:p>
                <a:endParaRPr lang="ko-KR" altLang="en-US"/>
              </a:p>
            </p:txBody>
          </p:sp>
          <p:sp>
            <p:nvSpPr>
              <p:cNvPr id="334" name="Line 432">
                <a:extLst>
                  <a:ext uri="{FF2B5EF4-FFF2-40B4-BE49-F238E27FC236}">
                    <a16:creationId xmlns:a16="http://schemas.microsoft.com/office/drawing/2014/main" id="{C2BAA88E-26E5-A643-7307-D1283CA0A13F}"/>
                  </a:ext>
                </a:extLst>
              </p:cNvPr>
              <p:cNvSpPr>
                <a:spLocks noChangeShapeType="1"/>
              </p:cNvSpPr>
              <p:nvPr/>
            </p:nvSpPr>
            <p:spPr bwMode="auto">
              <a:xfrm>
                <a:off x="3470" y="2387"/>
                <a:ext cx="0" cy="45"/>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a:lstStyle/>
              <a:p>
                <a:endParaRPr lang="ko-KR" altLang="en-US"/>
              </a:p>
            </p:txBody>
          </p:sp>
          <p:sp>
            <p:nvSpPr>
              <p:cNvPr id="335" name="Line 433">
                <a:extLst>
                  <a:ext uri="{FF2B5EF4-FFF2-40B4-BE49-F238E27FC236}">
                    <a16:creationId xmlns:a16="http://schemas.microsoft.com/office/drawing/2014/main" id="{FBC3C998-DD18-69D9-26AD-F59AE2BF2350}"/>
                  </a:ext>
                </a:extLst>
              </p:cNvPr>
              <p:cNvSpPr>
                <a:spLocks noChangeShapeType="1"/>
              </p:cNvSpPr>
              <p:nvPr/>
            </p:nvSpPr>
            <p:spPr bwMode="auto">
              <a:xfrm>
                <a:off x="3198" y="2432"/>
                <a:ext cx="182" cy="9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a:lstStyle/>
              <a:p>
                <a:endParaRPr lang="ko-KR" altLang="en-US"/>
              </a:p>
            </p:txBody>
          </p:sp>
          <p:sp>
            <p:nvSpPr>
              <p:cNvPr id="336" name="Line 434">
                <a:extLst>
                  <a:ext uri="{FF2B5EF4-FFF2-40B4-BE49-F238E27FC236}">
                    <a16:creationId xmlns:a16="http://schemas.microsoft.com/office/drawing/2014/main" id="{CE9FAC6C-EE1D-2F38-947B-1CE1750A4A63}"/>
                  </a:ext>
                </a:extLst>
              </p:cNvPr>
              <p:cNvSpPr>
                <a:spLocks noChangeShapeType="1"/>
              </p:cNvSpPr>
              <p:nvPr/>
            </p:nvSpPr>
            <p:spPr bwMode="auto">
              <a:xfrm flipH="1">
                <a:off x="3379" y="2432"/>
                <a:ext cx="90" cy="9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a:lstStyle/>
              <a:p>
                <a:endParaRPr lang="ko-KR" altLang="en-US"/>
              </a:p>
            </p:txBody>
          </p:sp>
          <p:sp>
            <p:nvSpPr>
              <p:cNvPr id="337" name="Line 435">
                <a:extLst>
                  <a:ext uri="{FF2B5EF4-FFF2-40B4-BE49-F238E27FC236}">
                    <a16:creationId xmlns:a16="http://schemas.microsoft.com/office/drawing/2014/main" id="{C700AAC7-6187-0D11-3DF0-A272FA5A9ACC}"/>
                  </a:ext>
                </a:extLst>
              </p:cNvPr>
              <p:cNvSpPr>
                <a:spLocks noChangeShapeType="1"/>
              </p:cNvSpPr>
              <p:nvPr/>
            </p:nvSpPr>
            <p:spPr bwMode="auto">
              <a:xfrm>
                <a:off x="3131" y="2361"/>
                <a:ext cx="66" cy="33"/>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a:lstStyle/>
              <a:p>
                <a:endParaRPr lang="ko-KR" altLang="en-US"/>
              </a:p>
            </p:txBody>
          </p:sp>
        </p:grpSp>
        <p:sp>
          <p:nvSpPr>
            <p:cNvPr id="281" name="Line 436">
              <a:extLst>
                <a:ext uri="{FF2B5EF4-FFF2-40B4-BE49-F238E27FC236}">
                  <a16:creationId xmlns:a16="http://schemas.microsoft.com/office/drawing/2014/main" id="{5EFF35F6-F6D4-0FF4-8D80-26766406AEE1}"/>
                </a:ext>
              </a:extLst>
            </p:cNvPr>
            <p:cNvSpPr>
              <a:spLocks noChangeShapeType="1"/>
            </p:cNvSpPr>
            <p:nvPr/>
          </p:nvSpPr>
          <p:spPr bwMode="auto">
            <a:xfrm flipH="1">
              <a:off x="2573" y="2908"/>
              <a:ext cx="136" cy="5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ko-KR" altLang="en-US"/>
            </a:p>
          </p:txBody>
        </p:sp>
        <p:sp>
          <p:nvSpPr>
            <p:cNvPr id="282" name="Line 437">
              <a:extLst>
                <a:ext uri="{FF2B5EF4-FFF2-40B4-BE49-F238E27FC236}">
                  <a16:creationId xmlns:a16="http://schemas.microsoft.com/office/drawing/2014/main" id="{B364D944-4E84-98DF-76A2-3208F3898F10}"/>
                </a:ext>
              </a:extLst>
            </p:cNvPr>
            <p:cNvSpPr>
              <a:spLocks noChangeShapeType="1"/>
            </p:cNvSpPr>
            <p:nvPr/>
          </p:nvSpPr>
          <p:spPr bwMode="auto">
            <a:xfrm flipH="1">
              <a:off x="2650" y="2961"/>
              <a:ext cx="90" cy="3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ko-KR" altLang="en-US"/>
            </a:p>
          </p:txBody>
        </p:sp>
        <p:sp>
          <p:nvSpPr>
            <p:cNvPr id="283" name="Line 438">
              <a:extLst>
                <a:ext uri="{FF2B5EF4-FFF2-40B4-BE49-F238E27FC236}">
                  <a16:creationId xmlns:a16="http://schemas.microsoft.com/office/drawing/2014/main" id="{702C4602-08A3-480B-4936-547CAF9F7648}"/>
                </a:ext>
              </a:extLst>
            </p:cNvPr>
            <p:cNvSpPr>
              <a:spLocks noChangeShapeType="1"/>
            </p:cNvSpPr>
            <p:nvPr/>
          </p:nvSpPr>
          <p:spPr bwMode="auto">
            <a:xfrm flipH="1">
              <a:off x="2613" y="2939"/>
              <a:ext cx="104" cy="4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ko-KR" altLang="en-US"/>
            </a:p>
          </p:txBody>
        </p:sp>
        <p:sp>
          <p:nvSpPr>
            <p:cNvPr id="284" name="Text Box 439">
              <a:extLst>
                <a:ext uri="{FF2B5EF4-FFF2-40B4-BE49-F238E27FC236}">
                  <a16:creationId xmlns:a16="http://schemas.microsoft.com/office/drawing/2014/main" id="{9A0BAF30-6699-3E89-6C26-58A6C10EA864}"/>
                </a:ext>
              </a:extLst>
            </p:cNvPr>
            <p:cNvSpPr txBox="1">
              <a:spLocks noChangeArrowheads="1"/>
            </p:cNvSpPr>
            <p:nvPr/>
          </p:nvSpPr>
          <p:spPr bwMode="auto">
            <a:xfrm>
              <a:off x="423" y="3450"/>
              <a:ext cx="764" cy="211"/>
            </a:xfrm>
            <a:prstGeom prst="rect">
              <a:avLst/>
            </a:prstGeom>
            <a:solidFill>
              <a:srgbClr val="6087C6"/>
            </a:solidFill>
            <a:ln w="9525">
              <a:solidFill>
                <a:srgbClr val="739ACD"/>
              </a:solidFill>
              <a:miter lim="800000"/>
              <a:headEnd/>
              <a:tailEnd/>
            </a:ln>
            <a:effectLst>
              <a:outerShdw dist="35921" dir="2700000" algn="ctr" rotWithShape="0">
                <a:srgbClr val="CCECFF"/>
              </a:outerShdw>
            </a:effectLst>
          </p:spPr>
          <p:txBody>
            <a:bodyPr lIns="90000" tIns="0" rIns="0" bIns="0" anchor="ctr"/>
            <a:lstStyle>
              <a:lvl1pPr>
                <a:defRPr sz="1400">
                  <a:solidFill>
                    <a:schemeClr val="tx1"/>
                  </a:solidFill>
                  <a:latin typeface="Times New Roman" pitchFamily="18" charset="0"/>
                  <a:ea typeface="굴림" pitchFamily="50" charset="-127"/>
                </a:defRPr>
              </a:lvl1pPr>
              <a:lvl2pPr marL="742950" indent="-285750">
                <a:defRPr sz="1400">
                  <a:solidFill>
                    <a:schemeClr val="tx1"/>
                  </a:solidFill>
                  <a:latin typeface="Times New Roman" pitchFamily="18" charset="0"/>
                  <a:ea typeface="굴림" pitchFamily="50" charset="-127"/>
                </a:defRPr>
              </a:lvl2pPr>
              <a:lvl3pPr marL="1143000" indent="-228600">
                <a:defRPr sz="1400">
                  <a:solidFill>
                    <a:schemeClr val="tx1"/>
                  </a:solidFill>
                  <a:latin typeface="Times New Roman" pitchFamily="18" charset="0"/>
                  <a:ea typeface="굴림" pitchFamily="50" charset="-127"/>
                </a:defRPr>
              </a:lvl3pPr>
              <a:lvl4pPr marL="1600200" indent="-228600">
                <a:defRPr sz="1400">
                  <a:solidFill>
                    <a:schemeClr val="tx1"/>
                  </a:solidFill>
                  <a:latin typeface="Times New Roman" pitchFamily="18" charset="0"/>
                  <a:ea typeface="굴림" pitchFamily="50" charset="-127"/>
                </a:defRPr>
              </a:lvl4pPr>
              <a:lvl5pPr marL="2057400" indent="-228600">
                <a:defRPr sz="1400">
                  <a:solidFill>
                    <a:schemeClr val="tx1"/>
                  </a:solidFill>
                  <a:latin typeface="Times New Roman" pitchFamily="18" charset="0"/>
                  <a:ea typeface="굴림" pitchFamily="50" charset="-127"/>
                </a:defRPr>
              </a:lvl5pPr>
              <a:lvl6pPr marL="2514600" indent="-228600" algn="ctr" eaLnBrk="0" fontAlgn="base" hangingPunct="0">
                <a:spcBef>
                  <a:spcPct val="0"/>
                </a:spcBef>
                <a:spcAft>
                  <a:spcPct val="0"/>
                </a:spcAft>
                <a:defRPr sz="1400">
                  <a:solidFill>
                    <a:schemeClr val="tx1"/>
                  </a:solidFill>
                  <a:latin typeface="Times New Roman" pitchFamily="18" charset="0"/>
                  <a:ea typeface="굴림" pitchFamily="50" charset="-127"/>
                </a:defRPr>
              </a:lvl6pPr>
              <a:lvl7pPr marL="2971800" indent="-228600" algn="ctr" eaLnBrk="0" fontAlgn="base" hangingPunct="0">
                <a:spcBef>
                  <a:spcPct val="0"/>
                </a:spcBef>
                <a:spcAft>
                  <a:spcPct val="0"/>
                </a:spcAft>
                <a:defRPr sz="1400">
                  <a:solidFill>
                    <a:schemeClr val="tx1"/>
                  </a:solidFill>
                  <a:latin typeface="Times New Roman" pitchFamily="18" charset="0"/>
                  <a:ea typeface="굴림" pitchFamily="50" charset="-127"/>
                </a:defRPr>
              </a:lvl7pPr>
              <a:lvl8pPr marL="3429000" indent="-228600" algn="ctr" eaLnBrk="0" fontAlgn="base" hangingPunct="0">
                <a:spcBef>
                  <a:spcPct val="0"/>
                </a:spcBef>
                <a:spcAft>
                  <a:spcPct val="0"/>
                </a:spcAft>
                <a:defRPr sz="1400">
                  <a:solidFill>
                    <a:schemeClr val="tx1"/>
                  </a:solidFill>
                  <a:latin typeface="Times New Roman" pitchFamily="18" charset="0"/>
                  <a:ea typeface="굴림" pitchFamily="50" charset="-127"/>
                </a:defRPr>
              </a:lvl8pPr>
              <a:lvl9pPr marL="3886200" indent="-228600" algn="ctr" eaLnBrk="0" fontAlgn="base" hangingPunct="0">
                <a:spcBef>
                  <a:spcPct val="0"/>
                </a:spcBef>
                <a:spcAft>
                  <a:spcPct val="0"/>
                </a:spcAft>
                <a:defRPr sz="1400">
                  <a:solidFill>
                    <a:schemeClr val="tx1"/>
                  </a:solidFill>
                  <a:latin typeface="Times New Roman" pitchFamily="18" charset="0"/>
                  <a:ea typeface="굴림" pitchFamily="50" charset="-127"/>
                </a:defRPr>
              </a:lvl9pPr>
            </a:lstStyle>
            <a:p>
              <a:pPr eaLnBrk="1" latinLnBrk="1" hangingPunct="1">
                <a:lnSpc>
                  <a:spcPct val="90000"/>
                </a:lnSpc>
              </a:pPr>
              <a:r>
                <a:rPr kumimoji="1" lang="en-US" altLang="ko-KR" sz="1000" b="1">
                  <a:solidFill>
                    <a:schemeClr val="bg1"/>
                  </a:solidFill>
                  <a:latin typeface="Arial" charset="0"/>
                  <a:ea typeface="새굴림" pitchFamily="18" charset="-127"/>
                </a:rPr>
                <a:t>SMO</a:t>
              </a:r>
            </a:p>
          </p:txBody>
        </p:sp>
        <p:sp>
          <p:nvSpPr>
            <p:cNvPr id="285" name="Rectangle 440">
              <a:extLst>
                <a:ext uri="{FF2B5EF4-FFF2-40B4-BE49-F238E27FC236}">
                  <a16:creationId xmlns:a16="http://schemas.microsoft.com/office/drawing/2014/main" id="{271CC97D-11C3-F86A-3906-ED03A4BB1DE3}"/>
                </a:ext>
              </a:extLst>
            </p:cNvPr>
            <p:cNvSpPr>
              <a:spLocks noChangeArrowheads="1"/>
            </p:cNvSpPr>
            <p:nvPr/>
          </p:nvSpPr>
          <p:spPr bwMode="auto">
            <a:xfrm>
              <a:off x="1239" y="3450"/>
              <a:ext cx="1776" cy="211"/>
            </a:xfrm>
            <a:prstGeom prst="rect">
              <a:avLst/>
            </a:prstGeom>
            <a:solidFill>
              <a:srgbClr val="FAFCF6"/>
            </a:solidFill>
            <a:ln w="9525" algn="ctr">
              <a:solidFill>
                <a:srgbClr val="A6BDE0"/>
              </a:solidFill>
              <a:miter lim="800000"/>
              <a:headEnd/>
              <a:tailEnd/>
            </a:ln>
            <a:effectLst>
              <a:outerShdw dist="35921" dir="2700000" algn="ctr" rotWithShape="0">
                <a:srgbClr val="CCECFF"/>
              </a:outerShdw>
            </a:effectLst>
          </p:spPr>
          <p:txBody>
            <a:bodyPr tIns="0" bIns="0" anchor="ctr"/>
            <a:lstStyle/>
            <a:p>
              <a:pPr marL="185738" indent="-185738" algn="l" eaLnBrk="1" latinLnBrk="1" hangingPunct="1">
                <a:buClr>
                  <a:srgbClr val="6087C6"/>
                </a:buClr>
                <a:buFont typeface="Wingdings" pitchFamily="2" charset="2"/>
                <a:buChar char="§"/>
              </a:pPr>
              <a:r>
                <a:rPr kumimoji="1" lang="en-US" altLang="ko-KR" sz="1000" b="1" dirty="0">
                  <a:solidFill>
                    <a:schemeClr val="accent2"/>
                  </a:solidFill>
                  <a:latin typeface="Arial" charset="0"/>
                  <a:ea typeface="새굴림" pitchFamily="18" charset="-127"/>
                </a:rPr>
                <a:t>Monitoring &amp; Control Computer Rack (MCCR)</a:t>
              </a:r>
            </a:p>
            <a:p>
              <a:pPr marL="185738" indent="-185738" algn="l" eaLnBrk="1" latinLnBrk="1" hangingPunct="1">
                <a:buClr>
                  <a:srgbClr val="6087C6"/>
                </a:buClr>
                <a:buFont typeface="Wingdings" pitchFamily="2" charset="2"/>
                <a:buChar char="§"/>
              </a:pPr>
              <a:r>
                <a:rPr kumimoji="1" lang="en-US" altLang="ko-KR" sz="1000" b="1" dirty="0">
                  <a:solidFill>
                    <a:schemeClr val="accent2"/>
                  </a:solidFill>
                  <a:latin typeface="Arial" charset="0"/>
                  <a:ea typeface="새굴림" pitchFamily="18" charset="-127"/>
                </a:rPr>
                <a:t>Key Transmitter</a:t>
              </a:r>
            </a:p>
          </p:txBody>
        </p:sp>
        <p:sp>
          <p:nvSpPr>
            <p:cNvPr id="286" name="Text Box 441">
              <a:extLst>
                <a:ext uri="{FF2B5EF4-FFF2-40B4-BE49-F238E27FC236}">
                  <a16:creationId xmlns:a16="http://schemas.microsoft.com/office/drawing/2014/main" id="{DFDB7023-1218-63AB-FF29-B9475389B75A}"/>
                </a:ext>
              </a:extLst>
            </p:cNvPr>
            <p:cNvSpPr txBox="1">
              <a:spLocks noChangeArrowheads="1"/>
            </p:cNvSpPr>
            <p:nvPr/>
          </p:nvSpPr>
          <p:spPr bwMode="auto">
            <a:xfrm>
              <a:off x="423" y="3687"/>
              <a:ext cx="764" cy="394"/>
            </a:xfrm>
            <a:prstGeom prst="rect">
              <a:avLst/>
            </a:prstGeom>
            <a:solidFill>
              <a:srgbClr val="6087C6"/>
            </a:solidFill>
            <a:ln w="9525">
              <a:solidFill>
                <a:srgbClr val="739ACD"/>
              </a:solidFill>
              <a:miter lim="800000"/>
              <a:headEnd/>
              <a:tailEnd/>
            </a:ln>
            <a:effectLst>
              <a:outerShdw dist="35921" dir="2700000" algn="ctr" rotWithShape="0">
                <a:srgbClr val="CCECFF"/>
              </a:outerShdw>
            </a:effectLst>
          </p:spPr>
          <p:txBody>
            <a:bodyPr lIns="90000" tIns="0" rIns="0" bIns="0" anchor="ctr"/>
            <a:lstStyle>
              <a:lvl1pPr>
                <a:defRPr sz="1400">
                  <a:solidFill>
                    <a:schemeClr val="tx1"/>
                  </a:solidFill>
                  <a:latin typeface="Times New Roman" pitchFamily="18" charset="0"/>
                  <a:ea typeface="굴림" pitchFamily="50" charset="-127"/>
                </a:defRPr>
              </a:lvl1pPr>
              <a:lvl2pPr marL="742950" indent="-285750">
                <a:defRPr sz="1400">
                  <a:solidFill>
                    <a:schemeClr val="tx1"/>
                  </a:solidFill>
                  <a:latin typeface="Times New Roman" pitchFamily="18" charset="0"/>
                  <a:ea typeface="굴림" pitchFamily="50" charset="-127"/>
                </a:defRPr>
              </a:lvl2pPr>
              <a:lvl3pPr marL="1143000" indent="-228600">
                <a:defRPr sz="1400">
                  <a:solidFill>
                    <a:schemeClr val="tx1"/>
                  </a:solidFill>
                  <a:latin typeface="Times New Roman" pitchFamily="18" charset="0"/>
                  <a:ea typeface="굴림" pitchFamily="50" charset="-127"/>
                </a:defRPr>
              </a:lvl3pPr>
              <a:lvl4pPr marL="1600200" indent="-228600">
                <a:defRPr sz="1400">
                  <a:solidFill>
                    <a:schemeClr val="tx1"/>
                  </a:solidFill>
                  <a:latin typeface="Times New Roman" pitchFamily="18" charset="0"/>
                  <a:ea typeface="굴림" pitchFamily="50" charset="-127"/>
                </a:defRPr>
              </a:lvl4pPr>
              <a:lvl5pPr marL="2057400" indent="-228600">
                <a:defRPr sz="1400">
                  <a:solidFill>
                    <a:schemeClr val="tx1"/>
                  </a:solidFill>
                  <a:latin typeface="Times New Roman" pitchFamily="18" charset="0"/>
                  <a:ea typeface="굴림" pitchFamily="50" charset="-127"/>
                </a:defRPr>
              </a:lvl5pPr>
              <a:lvl6pPr marL="2514600" indent="-228600" algn="ctr" eaLnBrk="0" fontAlgn="base" hangingPunct="0">
                <a:spcBef>
                  <a:spcPct val="0"/>
                </a:spcBef>
                <a:spcAft>
                  <a:spcPct val="0"/>
                </a:spcAft>
                <a:defRPr sz="1400">
                  <a:solidFill>
                    <a:schemeClr val="tx1"/>
                  </a:solidFill>
                  <a:latin typeface="Times New Roman" pitchFamily="18" charset="0"/>
                  <a:ea typeface="굴림" pitchFamily="50" charset="-127"/>
                </a:defRPr>
              </a:lvl6pPr>
              <a:lvl7pPr marL="2971800" indent="-228600" algn="ctr" eaLnBrk="0" fontAlgn="base" hangingPunct="0">
                <a:spcBef>
                  <a:spcPct val="0"/>
                </a:spcBef>
                <a:spcAft>
                  <a:spcPct val="0"/>
                </a:spcAft>
                <a:defRPr sz="1400">
                  <a:solidFill>
                    <a:schemeClr val="tx1"/>
                  </a:solidFill>
                  <a:latin typeface="Times New Roman" pitchFamily="18" charset="0"/>
                  <a:ea typeface="굴림" pitchFamily="50" charset="-127"/>
                </a:defRPr>
              </a:lvl7pPr>
              <a:lvl8pPr marL="3429000" indent="-228600" algn="ctr" eaLnBrk="0" fontAlgn="base" hangingPunct="0">
                <a:spcBef>
                  <a:spcPct val="0"/>
                </a:spcBef>
                <a:spcAft>
                  <a:spcPct val="0"/>
                </a:spcAft>
                <a:defRPr sz="1400">
                  <a:solidFill>
                    <a:schemeClr val="tx1"/>
                  </a:solidFill>
                  <a:latin typeface="Times New Roman" pitchFamily="18" charset="0"/>
                  <a:ea typeface="굴림" pitchFamily="50" charset="-127"/>
                </a:defRPr>
              </a:lvl8pPr>
              <a:lvl9pPr marL="3886200" indent="-228600" algn="ctr" eaLnBrk="0" fontAlgn="base" hangingPunct="0">
                <a:spcBef>
                  <a:spcPct val="0"/>
                </a:spcBef>
                <a:spcAft>
                  <a:spcPct val="0"/>
                </a:spcAft>
                <a:defRPr sz="1400">
                  <a:solidFill>
                    <a:schemeClr val="tx1"/>
                  </a:solidFill>
                  <a:latin typeface="Times New Roman" pitchFamily="18" charset="0"/>
                  <a:ea typeface="굴림" pitchFamily="50" charset="-127"/>
                </a:defRPr>
              </a:lvl9pPr>
            </a:lstStyle>
            <a:p>
              <a:pPr eaLnBrk="1" latinLnBrk="1" hangingPunct="1">
                <a:lnSpc>
                  <a:spcPct val="90000"/>
                </a:lnSpc>
              </a:pPr>
              <a:r>
                <a:rPr kumimoji="1" lang="en-US" altLang="ko-KR" sz="1000" b="1">
                  <a:solidFill>
                    <a:schemeClr val="bg1"/>
                  </a:solidFill>
                  <a:latin typeface="Arial" charset="0"/>
                  <a:ea typeface="새굴림" pitchFamily="18" charset="-127"/>
                </a:rPr>
                <a:t>Equipment room</a:t>
              </a:r>
            </a:p>
          </p:txBody>
        </p:sp>
        <p:sp>
          <p:nvSpPr>
            <p:cNvPr id="287" name="Rectangle 442">
              <a:extLst>
                <a:ext uri="{FF2B5EF4-FFF2-40B4-BE49-F238E27FC236}">
                  <a16:creationId xmlns:a16="http://schemas.microsoft.com/office/drawing/2014/main" id="{FB16FD30-1489-A2EA-5E62-9EE9C8DB1AC1}"/>
                </a:ext>
              </a:extLst>
            </p:cNvPr>
            <p:cNvSpPr>
              <a:spLocks noChangeArrowheads="1"/>
            </p:cNvSpPr>
            <p:nvPr/>
          </p:nvSpPr>
          <p:spPr bwMode="auto">
            <a:xfrm>
              <a:off x="1239" y="3687"/>
              <a:ext cx="1772" cy="390"/>
            </a:xfrm>
            <a:prstGeom prst="rect">
              <a:avLst/>
            </a:prstGeom>
            <a:solidFill>
              <a:srgbClr val="FAFCF6"/>
            </a:solidFill>
            <a:ln w="9525" algn="ctr">
              <a:solidFill>
                <a:srgbClr val="A6BDE0"/>
              </a:solidFill>
              <a:miter lim="800000"/>
              <a:headEnd/>
              <a:tailEnd/>
            </a:ln>
            <a:effectLst>
              <a:outerShdw dist="35921" dir="2700000" algn="ctr" rotWithShape="0">
                <a:srgbClr val="CCECFF"/>
              </a:outerShdw>
            </a:effectLst>
          </p:spPr>
          <p:txBody>
            <a:bodyPr tIns="0" bIns="0" anchor="ctr"/>
            <a:lstStyle/>
            <a:p>
              <a:pPr marL="185738" indent="-185738" algn="l" eaLnBrk="1" latinLnBrk="1" hangingPunct="1">
                <a:buClr>
                  <a:srgbClr val="6087C6"/>
                </a:buClr>
                <a:buFont typeface="Wingdings" pitchFamily="2" charset="2"/>
                <a:buChar char="§"/>
              </a:pPr>
              <a:r>
                <a:rPr kumimoji="1" lang="en-US" altLang="ko-KR" sz="1000" b="1" dirty="0">
                  <a:solidFill>
                    <a:schemeClr val="accent2"/>
                  </a:solidFill>
                  <a:latin typeface="Arial" charset="0"/>
                  <a:ea typeface="새굴림" pitchFamily="18" charset="-127"/>
                </a:rPr>
                <a:t>CBI(CBIR)</a:t>
              </a:r>
            </a:p>
            <a:p>
              <a:pPr marL="185738" indent="-185738" algn="l" eaLnBrk="1" latinLnBrk="1" hangingPunct="1">
                <a:buClr>
                  <a:srgbClr val="6087C6"/>
                </a:buClr>
                <a:buFont typeface="Wingdings" pitchFamily="2" charset="2"/>
                <a:buChar char="§"/>
              </a:pPr>
              <a:r>
                <a:rPr kumimoji="1" lang="en-US" altLang="ko-KR" sz="1000" b="1" dirty="0">
                  <a:solidFill>
                    <a:schemeClr val="accent2"/>
                  </a:solidFill>
                  <a:latin typeface="Arial" charset="0"/>
                  <a:ea typeface="새굴림" pitchFamily="18" charset="-127"/>
                </a:rPr>
                <a:t>Monitoring &amp; Maintenance Computer Rack (MMCR) with Axle counter</a:t>
              </a:r>
            </a:p>
            <a:p>
              <a:pPr marL="185738" indent="-185738" algn="l" eaLnBrk="1" latinLnBrk="1" hangingPunct="1">
                <a:buClr>
                  <a:srgbClr val="6087C6"/>
                </a:buClr>
                <a:buFont typeface="Wingdings" pitchFamily="2" charset="2"/>
                <a:buChar char="§"/>
              </a:pPr>
              <a:r>
                <a:rPr kumimoji="1" lang="en-US" altLang="ko-KR" sz="1000" b="1" dirty="0">
                  <a:solidFill>
                    <a:schemeClr val="accent2"/>
                  </a:solidFill>
                  <a:latin typeface="Arial" charset="0"/>
                  <a:ea typeface="새굴림" pitchFamily="18" charset="-127"/>
                </a:rPr>
                <a:t>Relay, Output Terminal rack</a:t>
              </a:r>
            </a:p>
            <a:p>
              <a:pPr marL="185738" indent="-185738" algn="l" eaLnBrk="1" latinLnBrk="1" hangingPunct="1">
                <a:buClr>
                  <a:srgbClr val="6087C6"/>
                </a:buClr>
                <a:buFont typeface="Wingdings" pitchFamily="2" charset="2"/>
                <a:buChar char="§"/>
              </a:pPr>
              <a:r>
                <a:rPr kumimoji="1" lang="en-US" altLang="ko-KR" sz="1000" b="1" dirty="0">
                  <a:solidFill>
                    <a:schemeClr val="accent2"/>
                  </a:solidFill>
                  <a:latin typeface="Arial" charset="0"/>
                  <a:ea typeface="새굴림" pitchFamily="18" charset="-127"/>
                </a:rPr>
                <a:t>Power Supply &amp; Battery</a:t>
              </a:r>
            </a:p>
          </p:txBody>
        </p:sp>
        <p:grpSp>
          <p:nvGrpSpPr>
            <p:cNvPr id="288" name="Group 443">
              <a:extLst>
                <a:ext uri="{FF2B5EF4-FFF2-40B4-BE49-F238E27FC236}">
                  <a16:creationId xmlns:a16="http://schemas.microsoft.com/office/drawing/2014/main" id="{2824362F-3EDB-33A9-602B-83AD77BC9981}"/>
                </a:ext>
              </a:extLst>
            </p:cNvPr>
            <p:cNvGrpSpPr>
              <a:grpSpLocks/>
            </p:cNvGrpSpPr>
            <p:nvPr/>
          </p:nvGrpSpPr>
          <p:grpSpPr bwMode="auto">
            <a:xfrm>
              <a:off x="1375" y="2930"/>
              <a:ext cx="90" cy="104"/>
              <a:chOff x="2472" y="2976"/>
              <a:chExt cx="272" cy="363"/>
            </a:xfrm>
          </p:grpSpPr>
          <p:sp>
            <p:nvSpPr>
              <p:cNvPr id="322" name="AutoShape 444">
                <a:extLst>
                  <a:ext uri="{FF2B5EF4-FFF2-40B4-BE49-F238E27FC236}">
                    <a16:creationId xmlns:a16="http://schemas.microsoft.com/office/drawing/2014/main" id="{9789D1C0-065C-4ED8-D044-9F5978659902}"/>
                  </a:ext>
                </a:extLst>
              </p:cNvPr>
              <p:cNvSpPr>
                <a:spLocks noChangeArrowheads="1"/>
              </p:cNvSpPr>
              <p:nvPr/>
            </p:nvSpPr>
            <p:spPr bwMode="auto">
              <a:xfrm>
                <a:off x="2472" y="2976"/>
                <a:ext cx="272" cy="227"/>
              </a:xfrm>
              <a:prstGeom prst="cube">
                <a:avLst>
                  <a:gd name="adj" fmla="val 25000"/>
                </a:avLst>
              </a:prstGeom>
              <a:solidFill>
                <a:srgbClr val="DEBDFF"/>
              </a:solidFill>
              <a:ln w="9525">
                <a:solidFill>
                  <a:schemeClr val="tx1"/>
                </a:solidFill>
                <a:miter lim="800000"/>
                <a:headEnd/>
                <a:tailEnd/>
              </a:ln>
            </p:spPr>
            <p:txBody>
              <a:bodyPr wrap="none" anchor="ctr"/>
              <a:lstStyle/>
              <a:p>
                <a:endParaRPr lang="ko-KR" altLang="en-US"/>
              </a:p>
            </p:txBody>
          </p:sp>
          <p:sp>
            <p:nvSpPr>
              <p:cNvPr id="323" name="Rectangle 445">
                <a:extLst>
                  <a:ext uri="{FF2B5EF4-FFF2-40B4-BE49-F238E27FC236}">
                    <a16:creationId xmlns:a16="http://schemas.microsoft.com/office/drawing/2014/main" id="{8C3F1926-EFC4-4639-9381-64BD0E77283E}"/>
                  </a:ext>
                </a:extLst>
              </p:cNvPr>
              <p:cNvSpPr>
                <a:spLocks noChangeArrowheads="1"/>
              </p:cNvSpPr>
              <p:nvPr/>
            </p:nvSpPr>
            <p:spPr bwMode="auto">
              <a:xfrm>
                <a:off x="2562" y="3203"/>
                <a:ext cx="91" cy="136"/>
              </a:xfrm>
              <a:prstGeom prst="rect">
                <a:avLst/>
              </a:prstGeom>
              <a:solidFill>
                <a:srgbClr val="DEBDFF"/>
              </a:solidFill>
              <a:ln w="12700">
                <a:solidFill>
                  <a:schemeClr val="tx1"/>
                </a:solidFill>
                <a:miter lim="800000"/>
                <a:headEnd/>
                <a:tailEnd/>
              </a:ln>
            </p:spPr>
            <p:txBody>
              <a:bodyPr wrap="none" anchor="ctr"/>
              <a:lstStyle/>
              <a:p>
                <a:endParaRPr lang="ko-KR" altLang="en-US"/>
              </a:p>
            </p:txBody>
          </p:sp>
        </p:grpSp>
        <p:grpSp>
          <p:nvGrpSpPr>
            <p:cNvPr id="289" name="Group 446">
              <a:extLst>
                <a:ext uri="{FF2B5EF4-FFF2-40B4-BE49-F238E27FC236}">
                  <a16:creationId xmlns:a16="http://schemas.microsoft.com/office/drawing/2014/main" id="{071D88A9-E6B3-A135-5FDA-B63FE1679E56}"/>
                </a:ext>
              </a:extLst>
            </p:cNvPr>
            <p:cNvGrpSpPr>
              <a:grpSpLocks/>
            </p:cNvGrpSpPr>
            <p:nvPr/>
          </p:nvGrpSpPr>
          <p:grpSpPr bwMode="auto">
            <a:xfrm>
              <a:off x="2735" y="2410"/>
              <a:ext cx="90" cy="104"/>
              <a:chOff x="2472" y="2976"/>
              <a:chExt cx="272" cy="363"/>
            </a:xfrm>
          </p:grpSpPr>
          <p:sp>
            <p:nvSpPr>
              <p:cNvPr id="320" name="AutoShape 447">
                <a:extLst>
                  <a:ext uri="{FF2B5EF4-FFF2-40B4-BE49-F238E27FC236}">
                    <a16:creationId xmlns:a16="http://schemas.microsoft.com/office/drawing/2014/main" id="{49876F5E-7F6D-8557-82B2-EFD2B0A46CC5}"/>
                  </a:ext>
                </a:extLst>
              </p:cNvPr>
              <p:cNvSpPr>
                <a:spLocks noChangeArrowheads="1"/>
              </p:cNvSpPr>
              <p:nvPr/>
            </p:nvSpPr>
            <p:spPr bwMode="auto">
              <a:xfrm>
                <a:off x="2472" y="2976"/>
                <a:ext cx="272" cy="227"/>
              </a:xfrm>
              <a:prstGeom prst="cube">
                <a:avLst>
                  <a:gd name="adj" fmla="val 25000"/>
                </a:avLst>
              </a:prstGeom>
              <a:solidFill>
                <a:srgbClr val="DEBDFF"/>
              </a:solidFill>
              <a:ln w="9525">
                <a:solidFill>
                  <a:schemeClr val="tx1"/>
                </a:solidFill>
                <a:miter lim="800000"/>
                <a:headEnd/>
                <a:tailEnd/>
              </a:ln>
            </p:spPr>
            <p:txBody>
              <a:bodyPr wrap="none" anchor="ctr"/>
              <a:lstStyle/>
              <a:p>
                <a:endParaRPr lang="ko-KR" altLang="en-US"/>
              </a:p>
            </p:txBody>
          </p:sp>
          <p:sp>
            <p:nvSpPr>
              <p:cNvPr id="321" name="Rectangle 448">
                <a:extLst>
                  <a:ext uri="{FF2B5EF4-FFF2-40B4-BE49-F238E27FC236}">
                    <a16:creationId xmlns:a16="http://schemas.microsoft.com/office/drawing/2014/main" id="{0CA1CF2A-F61B-6998-8727-B95868410480}"/>
                  </a:ext>
                </a:extLst>
              </p:cNvPr>
              <p:cNvSpPr>
                <a:spLocks noChangeArrowheads="1"/>
              </p:cNvSpPr>
              <p:nvPr/>
            </p:nvSpPr>
            <p:spPr bwMode="auto">
              <a:xfrm>
                <a:off x="2562" y="3203"/>
                <a:ext cx="91" cy="136"/>
              </a:xfrm>
              <a:prstGeom prst="rect">
                <a:avLst/>
              </a:prstGeom>
              <a:solidFill>
                <a:srgbClr val="DEBDFF"/>
              </a:solidFill>
              <a:ln w="12700">
                <a:solidFill>
                  <a:schemeClr val="tx1"/>
                </a:solidFill>
                <a:miter lim="800000"/>
                <a:headEnd/>
                <a:tailEnd/>
              </a:ln>
            </p:spPr>
            <p:txBody>
              <a:bodyPr wrap="none" anchor="ctr"/>
              <a:lstStyle/>
              <a:p>
                <a:endParaRPr lang="ko-KR" altLang="en-US"/>
              </a:p>
            </p:txBody>
          </p:sp>
        </p:grpSp>
        <p:grpSp>
          <p:nvGrpSpPr>
            <p:cNvPr id="290" name="Group 449">
              <a:extLst>
                <a:ext uri="{FF2B5EF4-FFF2-40B4-BE49-F238E27FC236}">
                  <a16:creationId xmlns:a16="http://schemas.microsoft.com/office/drawing/2014/main" id="{87E774F6-2D8C-1EAB-BF77-16F3DF4B3FE1}"/>
                </a:ext>
              </a:extLst>
            </p:cNvPr>
            <p:cNvGrpSpPr>
              <a:grpSpLocks/>
            </p:cNvGrpSpPr>
            <p:nvPr/>
          </p:nvGrpSpPr>
          <p:grpSpPr bwMode="auto">
            <a:xfrm>
              <a:off x="2146" y="1995"/>
              <a:ext cx="90" cy="104"/>
              <a:chOff x="2472" y="2976"/>
              <a:chExt cx="272" cy="363"/>
            </a:xfrm>
          </p:grpSpPr>
          <p:sp>
            <p:nvSpPr>
              <p:cNvPr id="318" name="AutoShape 450">
                <a:extLst>
                  <a:ext uri="{FF2B5EF4-FFF2-40B4-BE49-F238E27FC236}">
                    <a16:creationId xmlns:a16="http://schemas.microsoft.com/office/drawing/2014/main" id="{E4C1A8B5-A7FF-1E5A-BF0E-1153A68A50D8}"/>
                  </a:ext>
                </a:extLst>
              </p:cNvPr>
              <p:cNvSpPr>
                <a:spLocks noChangeArrowheads="1"/>
              </p:cNvSpPr>
              <p:nvPr/>
            </p:nvSpPr>
            <p:spPr bwMode="auto">
              <a:xfrm>
                <a:off x="2472" y="2976"/>
                <a:ext cx="272" cy="227"/>
              </a:xfrm>
              <a:prstGeom prst="cube">
                <a:avLst>
                  <a:gd name="adj" fmla="val 25000"/>
                </a:avLst>
              </a:prstGeom>
              <a:solidFill>
                <a:srgbClr val="DEBDFF"/>
              </a:solidFill>
              <a:ln w="9525">
                <a:solidFill>
                  <a:schemeClr val="tx1"/>
                </a:solidFill>
                <a:miter lim="800000"/>
                <a:headEnd/>
                <a:tailEnd/>
              </a:ln>
            </p:spPr>
            <p:txBody>
              <a:bodyPr wrap="none" anchor="ctr"/>
              <a:lstStyle/>
              <a:p>
                <a:endParaRPr lang="ko-KR" altLang="en-US"/>
              </a:p>
            </p:txBody>
          </p:sp>
          <p:sp>
            <p:nvSpPr>
              <p:cNvPr id="319" name="Rectangle 451">
                <a:extLst>
                  <a:ext uri="{FF2B5EF4-FFF2-40B4-BE49-F238E27FC236}">
                    <a16:creationId xmlns:a16="http://schemas.microsoft.com/office/drawing/2014/main" id="{F5F7574E-C3CB-A580-F5C8-D5AE04458D64}"/>
                  </a:ext>
                </a:extLst>
              </p:cNvPr>
              <p:cNvSpPr>
                <a:spLocks noChangeArrowheads="1"/>
              </p:cNvSpPr>
              <p:nvPr/>
            </p:nvSpPr>
            <p:spPr bwMode="auto">
              <a:xfrm>
                <a:off x="2562" y="3203"/>
                <a:ext cx="91" cy="136"/>
              </a:xfrm>
              <a:prstGeom prst="rect">
                <a:avLst/>
              </a:prstGeom>
              <a:solidFill>
                <a:srgbClr val="DEBDFF"/>
              </a:solidFill>
              <a:ln w="12700">
                <a:solidFill>
                  <a:schemeClr val="tx1"/>
                </a:solidFill>
                <a:miter lim="800000"/>
                <a:headEnd/>
                <a:tailEnd/>
              </a:ln>
            </p:spPr>
            <p:txBody>
              <a:bodyPr wrap="none" anchor="ctr"/>
              <a:lstStyle/>
              <a:p>
                <a:endParaRPr lang="ko-KR" altLang="en-US"/>
              </a:p>
            </p:txBody>
          </p:sp>
        </p:grpSp>
        <p:grpSp>
          <p:nvGrpSpPr>
            <p:cNvPr id="291" name="Group 452">
              <a:extLst>
                <a:ext uri="{FF2B5EF4-FFF2-40B4-BE49-F238E27FC236}">
                  <a16:creationId xmlns:a16="http://schemas.microsoft.com/office/drawing/2014/main" id="{4E82CB26-7B14-2CBE-4B68-F318AE8477D4}"/>
                </a:ext>
              </a:extLst>
            </p:cNvPr>
            <p:cNvGrpSpPr>
              <a:grpSpLocks/>
            </p:cNvGrpSpPr>
            <p:nvPr/>
          </p:nvGrpSpPr>
          <p:grpSpPr bwMode="auto">
            <a:xfrm>
              <a:off x="2748" y="3259"/>
              <a:ext cx="90" cy="105"/>
              <a:chOff x="591" y="2790"/>
              <a:chExt cx="272" cy="362"/>
            </a:xfrm>
          </p:grpSpPr>
          <p:sp>
            <p:nvSpPr>
              <p:cNvPr id="316" name="AutoShape 453">
                <a:extLst>
                  <a:ext uri="{FF2B5EF4-FFF2-40B4-BE49-F238E27FC236}">
                    <a16:creationId xmlns:a16="http://schemas.microsoft.com/office/drawing/2014/main" id="{94B54716-236C-4E88-4540-24381943F0D4}"/>
                  </a:ext>
                </a:extLst>
              </p:cNvPr>
              <p:cNvSpPr>
                <a:spLocks noChangeArrowheads="1"/>
              </p:cNvSpPr>
              <p:nvPr/>
            </p:nvSpPr>
            <p:spPr bwMode="auto">
              <a:xfrm>
                <a:off x="591" y="2790"/>
                <a:ext cx="272" cy="227"/>
              </a:xfrm>
              <a:prstGeom prst="cube">
                <a:avLst>
                  <a:gd name="adj" fmla="val 25000"/>
                </a:avLst>
              </a:prstGeom>
              <a:solidFill>
                <a:srgbClr val="DEBDFF"/>
              </a:solidFill>
              <a:ln w="9525">
                <a:solidFill>
                  <a:schemeClr val="tx1"/>
                </a:solidFill>
                <a:miter lim="800000"/>
                <a:headEnd/>
                <a:tailEnd/>
              </a:ln>
            </p:spPr>
            <p:txBody>
              <a:bodyPr wrap="none" anchor="ctr"/>
              <a:lstStyle/>
              <a:p>
                <a:endParaRPr lang="ko-KR" altLang="en-US"/>
              </a:p>
            </p:txBody>
          </p:sp>
          <p:sp>
            <p:nvSpPr>
              <p:cNvPr id="317" name="Rectangle 454">
                <a:extLst>
                  <a:ext uri="{FF2B5EF4-FFF2-40B4-BE49-F238E27FC236}">
                    <a16:creationId xmlns:a16="http://schemas.microsoft.com/office/drawing/2014/main" id="{368DCE3D-A944-D3A1-30A1-88B67CC02941}"/>
                  </a:ext>
                </a:extLst>
              </p:cNvPr>
              <p:cNvSpPr>
                <a:spLocks noChangeArrowheads="1"/>
              </p:cNvSpPr>
              <p:nvPr/>
            </p:nvSpPr>
            <p:spPr bwMode="auto">
              <a:xfrm>
                <a:off x="682" y="3016"/>
                <a:ext cx="91" cy="136"/>
              </a:xfrm>
              <a:prstGeom prst="rect">
                <a:avLst/>
              </a:prstGeom>
              <a:solidFill>
                <a:srgbClr val="DEBDFF"/>
              </a:solidFill>
              <a:ln w="12700">
                <a:solidFill>
                  <a:schemeClr val="tx1"/>
                </a:solidFill>
                <a:miter lim="800000"/>
                <a:headEnd/>
                <a:tailEnd/>
              </a:ln>
            </p:spPr>
            <p:txBody>
              <a:bodyPr wrap="none" anchor="ctr"/>
              <a:lstStyle/>
              <a:p>
                <a:endParaRPr lang="ko-KR" altLang="en-US"/>
              </a:p>
            </p:txBody>
          </p:sp>
        </p:grpSp>
        <p:grpSp>
          <p:nvGrpSpPr>
            <p:cNvPr id="292" name="Group 455">
              <a:extLst>
                <a:ext uri="{FF2B5EF4-FFF2-40B4-BE49-F238E27FC236}">
                  <a16:creationId xmlns:a16="http://schemas.microsoft.com/office/drawing/2014/main" id="{32F2F2C0-7397-C477-A111-8E6D11EFD411}"/>
                </a:ext>
              </a:extLst>
            </p:cNvPr>
            <p:cNvGrpSpPr>
              <a:grpSpLocks/>
            </p:cNvGrpSpPr>
            <p:nvPr/>
          </p:nvGrpSpPr>
          <p:grpSpPr bwMode="auto">
            <a:xfrm>
              <a:off x="4333" y="3850"/>
              <a:ext cx="90" cy="106"/>
              <a:chOff x="2228" y="3370"/>
              <a:chExt cx="272" cy="363"/>
            </a:xfrm>
          </p:grpSpPr>
          <p:sp>
            <p:nvSpPr>
              <p:cNvPr id="314" name="AutoShape 456">
                <a:extLst>
                  <a:ext uri="{FF2B5EF4-FFF2-40B4-BE49-F238E27FC236}">
                    <a16:creationId xmlns:a16="http://schemas.microsoft.com/office/drawing/2014/main" id="{90157A58-1225-94E9-C22A-B12979A7A403}"/>
                  </a:ext>
                </a:extLst>
              </p:cNvPr>
              <p:cNvSpPr>
                <a:spLocks noChangeArrowheads="1"/>
              </p:cNvSpPr>
              <p:nvPr/>
            </p:nvSpPr>
            <p:spPr bwMode="auto">
              <a:xfrm>
                <a:off x="2228" y="3370"/>
                <a:ext cx="272" cy="227"/>
              </a:xfrm>
              <a:prstGeom prst="cube">
                <a:avLst>
                  <a:gd name="adj" fmla="val 25000"/>
                </a:avLst>
              </a:prstGeom>
              <a:solidFill>
                <a:srgbClr val="DEBDFF"/>
              </a:solidFill>
              <a:ln w="9525">
                <a:solidFill>
                  <a:schemeClr val="tx1"/>
                </a:solidFill>
                <a:miter lim="800000"/>
                <a:headEnd/>
                <a:tailEnd/>
              </a:ln>
            </p:spPr>
            <p:txBody>
              <a:bodyPr wrap="none" anchor="ctr"/>
              <a:lstStyle/>
              <a:p>
                <a:endParaRPr lang="ko-KR" altLang="en-US"/>
              </a:p>
            </p:txBody>
          </p:sp>
          <p:sp>
            <p:nvSpPr>
              <p:cNvPr id="315" name="Rectangle 457">
                <a:extLst>
                  <a:ext uri="{FF2B5EF4-FFF2-40B4-BE49-F238E27FC236}">
                    <a16:creationId xmlns:a16="http://schemas.microsoft.com/office/drawing/2014/main" id="{9BB47498-EF3C-6810-C5B7-909FEF8FDFD2}"/>
                  </a:ext>
                </a:extLst>
              </p:cNvPr>
              <p:cNvSpPr>
                <a:spLocks noChangeArrowheads="1"/>
              </p:cNvSpPr>
              <p:nvPr/>
            </p:nvSpPr>
            <p:spPr bwMode="auto">
              <a:xfrm>
                <a:off x="2318" y="3597"/>
                <a:ext cx="91" cy="136"/>
              </a:xfrm>
              <a:prstGeom prst="rect">
                <a:avLst/>
              </a:prstGeom>
              <a:solidFill>
                <a:srgbClr val="DEBDFF"/>
              </a:solidFill>
              <a:ln w="12700">
                <a:solidFill>
                  <a:schemeClr val="tx1"/>
                </a:solidFill>
                <a:miter lim="800000"/>
                <a:headEnd/>
                <a:tailEnd/>
              </a:ln>
            </p:spPr>
            <p:txBody>
              <a:bodyPr wrap="none" anchor="ctr"/>
              <a:lstStyle/>
              <a:p>
                <a:endParaRPr lang="ko-KR" altLang="en-US"/>
              </a:p>
            </p:txBody>
          </p:sp>
        </p:grpSp>
        <p:grpSp>
          <p:nvGrpSpPr>
            <p:cNvPr id="293" name="Group 458">
              <a:extLst>
                <a:ext uri="{FF2B5EF4-FFF2-40B4-BE49-F238E27FC236}">
                  <a16:creationId xmlns:a16="http://schemas.microsoft.com/office/drawing/2014/main" id="{8C5510D4-7726-8B2C-AE53-C4097BC156E6}"/>
                </a:ext>
              </a:extLst>
            </p:cNvPr>
            <p:cNvGrpSpPr>
              <a:grpSpLocks/>
            </p:cNvGrpSpPr>
            <p:nvPr/>
          </p:nvGrpSpPr>
          <p:grpSpPr bwMode="auto">
            <a:xfrm>
              <a:off x="422" y="2480"/>
              <a:ext cx="90" cy="105"/>
              <a:chOff x="2472" y="2976"/>
              <a:chExt cx="272" cy="363"/>
            </a:xfrm>
          </p:grpSpPr>
          <p:sp>
            <p:nvSpPr>
              <p:cNvPr id="312" name="AutoShape 459">
                <a:extLst>
                  <a:ext uri="{FF2B5EF4-FFF2-40B4-BE49-F238E27FC236}">
                    <a16:creationId xmlns:a16="http://schemas.microsoft.com/office/drawing/2014/main" id="{CAA90434-B8B3-F62D-8164-16ED118A58DD}"/>
                  </a:ext>
                </a:extLst>
              </p:cNvPr>
              <p:cNvSpPr>
                <a:spLocks noChangeArrowheads="1"/>
              </p:cNvSpPr>
              <p:nvPr/>
            </p:nvSpPr>
            <p:spPr bwMode="auto">
              <a:xfrm>
                <a:off x="2472" y="2976"/>
                <a:ext cx="272" cy="227"/>
              </a:xfrm>
              <a:prstGeom prst="cube">
                <a:avLst>
                  <a:gd name="adj" fmla="val 25000"/>
                </a:avLst>
              </a:prstGeom>
              <a:solidFill>
                <a:srgbClr val="DEBDFF"/>
              </a:solidFill>
              <a:ln w="9525">
                <a:solidFill>
                  <a:schemeClr val="tx1"/>
                </a:solidFill>
                <a:miter lim="800000"/>
                <a:headEnd/>
                <a:tailEnd/>
              </a:ln>
            </p:spPr>
            <p:txBody>
              <a:bodyPr wrap="none" anchor="ctr"/>
              <a:lstStyle/>
              <a:p>
                <a:endParaRPr lang="ko-KR" altLang="en-US"/>
              </a:p>
            </p:txBody>
          </p:sp>
          <p:sp>
            <p:nvSpPr>
              <p:cNvPr id="313" name="Rectangle 460">
                <a:extLst>
                  <a:ext uri="{FF2B5EF4-FFF2-40B4-BE49-F238E27FC236}">
                    <a16:creationId xmlns:a16="http://schemas.microsoft.com/office/drawing/2014/main" id="{C17E76DC-9A53-62AC-FF96-23092988724C}"/>
                  </a:ext>
                </a:extLst>
              </p:cNvPr>
              <p:cNvSpPr>
                <a:spLocks noChangeArrowheads="1"/>
              </p:cNvSpPr>
              <p:nvPr/>
            </p:nvSpPr>
            <p:spPr bwMode="auto">
              <a:xfrm>
                <a:off x="2562" y="3203"/>
                <a:ext cx="91" cy="136"/>
              </a:xfrm>
              <a:prstGeom prst="rect">
                <a:avLst/>
              </a:prstGeom>
              <a:solidFill>
                <a:srgbClr val="DEBDFF"/>
              </a:solidFill>
              <a:ln w="12700">
                <a:solidFill>
                  <a:schemeClr val="tx1"/>
                </a:solidFill>
                <a:miter lim="800000"/>
                <a:headEnd/>
                <a:tailEnd/>
              </a:ln>
            </p:spPr>
            <p:txBody>
              <a:bodyPr wrap="none" anchor="ctr"/>
              <a:lstStyle/>
              <a:p>
                <a:endParaRPr lang="ko-KR" altLang="en-US"/>
              </a:p>
            </p:txBody>
          </p:sp>
        </p:grpSp>
        <p:sp>
          <p:nvSpPr>
            <p:cNvPr id="294" name="Text Box 461">
              <a:extLst>
                <a:ext uri="{FF2B5EF4-FFF2-40B4-BE49-F238E27FC236}">
                  <a16:creationId xmlns:a16="http://schemas.microsoft.com/office/drawing/2014/main" id="{79A9C44F-733B-D83B-D995-F764D7C1BF75}"/>
                </a:ext>
              </a:extLst>
            </p:cNvPr>
            <p:cNvSpPr txBox="1">
              <a:spLocks noChangeArrowheads="1"/>
            </p:cNvSpPr>
            <p:nvPr/>
          </p:nvSpPr>
          <p:spPr bwMode="auto">
            <a:xfrm>
              <a:off x="423" y="4109"/>
              <a:ext cx="764" cy="138"/>
            </a:xfrm>
            <a:prstGeom prst="rect">
              <a:avLst/>
            </a:prstGeom>
            <a:solidFill>
              <a:srgbClr val="6087C6"/>
            </a:solidFill>
            <a:ln w="9525">
              <a:solidFill>
                <a:srgbClr val="739ACD"/>
              </a:solidFill>
              <a:miter lim="800000"/>
              <a:headEnd/>
              <a:tailEnd/>
            </a:ln>
            <a:effectLst>
              <a:outerShdw dist="35921" dir="2700000" algn="ctr" rotWithShape="0">
                <a:srgbClr val="CCECFF"/>
              </a:outerShdw>
            </a:effectLst>
          </p:spPr>
          <p:txBody>
            <a:bodyPr lIns="90000" tIns="0" rIns="0" bIns="0" anchor="ctr"/>
            <a:lstStyle>
              <a:lvl1pPr>
                <a:defRPr sz="1400">
                  <a:solidFill>
                    <a:schemeClr val="tx1"/>
                  </a:solidFill>
                  <a:latin typeface="Times New Roman" pitchFamily="18" charset="0"/>
                  <a:ea typeface="굴림" pitchFamily="50" charset="-127"/>
                </a:defRPr>
              </a:lvl1pPr>
              <a:lvl2pPr marL="742950" indent="-285750">
                <a:defRPr sz="1400">
                  <a:solidFill>
                    <a:schemeClr val="tx1"/>
                  </a:solidFill>
                  <a:latin typeface="Times New Roman" pitchFamily="18" charset="0"/>
                  <a:ea typeface="굴림" pitchFamily="50" charset="-127"/>
                </a:defRPr>
              </a:lvl2pPr>
              <a:lvl3pPr marL="1143000" indent="-228600">
                <a:defRPr sz="1400">
                  <a:solidFill>
                    <a:schemeClr val="tx1"/>
                  </a:solidFill>
                  <a:latin typeface="Times New Roman" pitchFamily="18" charset="0"/>
                  <a:ea typeface="굴림" pitchFamily="50" charset="-127"/>
                </a:defRPr>
              </a:lvl3pPr>
              <a:lvl4pPr marL="1600200" indent="-228600">
                <a:defRPr sz="1400">
                  <a:solidFill>
                    <a:schemeClr val="tx1"/>
                  </a:solidFill>
                  <a:latin typeface="Times New Roman" pitchFamily="18" charset="0"/>
                  <a:ea typeface="굴림" pitchFamily="50" charset="-127"/>
                </a:defRPr>
              </a:lvl4pPr>
              <a:lvl5pPr marL="2057400" indent="-228600">
                <a:defRPr sz="1400">
                  <a:solidFill>
                    <a:schemeClr val="tx1"/>
                  </a:solidFill>
                  <a:latin typeface="Times New Roman" pitchFamily="18" charset="0"/>
                  <a:ea typeface="굴림" pitchFamily="50" charset="-127"/>
                </a:defRPr>
              </a:lvl5pPr>
              <a:lvl6pPr marL="2514600" indent="-228600" algn="ctr" eaLnBrk="0" fontAlgn="base" hangingPunct="0">
                <a:spcBef>
                  <a:spcPct val="0"/>
                </a:spcBef>
                <a:spcAft>
                  <a:spcPct val="0"/>
                </a:spcAft>
                <a:defRPr sz="1400">
                  <a:solidFill>
                    <a:schemeClr val="tx1"/>
                  </a:solidFill>
                  <a:latin typeface="Times New Roman" pitchFamily="18" charset="0"/>
                  <a:ea typeface="굴림" pitchFamily="50" charset="-127"/>
                </a:defRPr>
              </a:lvl6pPr>
              <a:lvl7pPr marL="2971800" indent="-228600" algn="ctr" eaLnBrk="0" fontAlgn="base" hangingPunct="0">
                <a:spcBef>
                  <a:spcPct val="0"/>
                </a:spcBef>
                <a:spcAft>
                  <a:spcPct val="0"/>
                </a:spcAft>
                <a:defRPr sz="1400">
                  <a:solidFill>
                    <a:schemeClr val="tx1"/>
                  </a:solidFill>
                  <a:latin typeface="Times New Roman" pitchFamily="18" charset="0"/>
                  <a:ea typeface="굴림" pitchFamily="50" charset="-127"/>
                </a:defRPr>
              </a:lvl7pPr>
              <a:lvl8pPr marL="3429000" indent="-228600" algn="ctr" eaLnBrk="0" fontAlgn="base" hangingPunct="0">
                <a:spcBef>
                  <a:spcPct val="0"/>
                </a:spcBef>
                <a:spcAft>
                  <a:spcPct val="0"/>
                </a:spcAft>
                <a:defRPr sz="1400">
                  <a:solidFill>
                    <a:schemeClr val="tx1"/>
                  </a:solidFill>
                  <a:latin typeface="Times New Roman" pitchFamily="18" charset="0"/>
                  <a:ea typeface="굴림" pitchFamily="50" charset="-127"/>
                </a:defRPr>
              </a:lvl8pPr>
              <a:lvl9pPr marL="3886200" indent="-228600" algn="ctr" eaLnBrk="0" fontAlgn="base" hangingPunct="0">
                <a:spcBef>
                  <a:spcPct val="0"/>
                </a:spcBef>
                <a:spcAft>
                  <a:spcPct val="0"/>
                </a:spcAft>
                <a:defRPr sz="1400">
                  <a:solidFill>
                    <a:schemeClr val="tx1"/>
                  </a:solidFill>
                  <a:latin typeface="Times New Roman" pitchFamily="18" charset="0"/>
                  <a:ea typeface="굴림" pitchFamily="50" charset="-127"/>
                </a:defRPr>
              </a:lvl9pPr>
            </a:lstStyle>
            <a:p>
              <a:pPr eaLnBrk="1" latinLnBrk="1" hangingPunct="1">
                <a:lnSpc>
                  <a:spcPct val="90000"/>
                </a:lnSpc>
              </a:pPr>
              <a:r>
                <a:rPr kumimoji="1" lang="en-US" altLang="ko-KR" sz="1000" b="1" dirty="0">
                  <a:solidFill>
                    <a:schemeClr val="bg1"/>
                  </a:solidFill>
                  <a:latin typeface="Arial" charset="0"/>
                  <a:ea typeface="새굴림" pitchFamily="18" charset="-127"/>
                </a:rPr>
                <a:t>Generator room</a:t>
              </a:r>
            </a:p>
          </p:txBody>
        </p:sp>
        <p:sp>
          <p:nvSpPr>
            <p:cNvPr id="295" name="Rectangle 462">
              <a:extLst>
                <a:ext uri="{FF2B5EF4-FFF2-40B4-BE49-F238E27FC236}">
                  <a16:creationId xmlns:a16="http://schemas.microsoft.com/office/drawing/2014/main" id="{B5998410-9BB0-F7AE-14E0-0E2584A31D78}"/>
                </a:ext>
              </a:extLst>
            </p:cNvPr>
            <p:cNvSpPr>
              <a:spLocks noChangeArrowheads="1"/>
            </p:cNvSpPr>
            <p:nvPr/>
          </p:nvSpPr>
          <p:spPr bwMode="auto">
            <a:xfrm>
              <a:off x="1239" y="4109"/>
              <a:ext cx="1767" cy="134"/>
            </a:xfrm>
            <a:prstGeom prst="rect">
              <a:avLst/>
            </a:prstGeom>
            <a:solidFill>
              <a:srgbClr val="FAFCF6"/>
            </a:solidFill>
            <a:ln w="9525" algn="ctr">
              <a:solidFill>
                <a:srgbClr val="A6BDE0"/>
              </a:solidFill>
              <a:miter lim="800000"/>
              <a:headEnd/>
              <a:tailEnd/>
            </a:ln>
            <a:effectLst>
              <a:outerShdw dist="35921" dir="2700000" algn="ctr" rotWithShape="0">
                <a:srgbClr val="CCECFF"/>
              </a:outerShdw>
            </a:effectLst>
          </p:spPr>
          <p:txBody>
            <a:bodyPr tIns="0" bIns="0" anchor="ctr"/>
            <a:lstStyle/>
            <a:p>
              <a:pPr marL="185738" indent="-185738" algn="l" eaLnBrk="1" latinLnBrk="1" hangingPunct="1">
                <a:buClr>
                  <a:srgbClr val="6087C6"/>
                </a:buClr>
                <a:buFont typeface="Wingdings" pitchFamily="2" charset="2"/>
                <a:buChar char="§"/>
              </a:pPr>
              <a:r>
                <a:rPr kumimoji="1" lang="en-US" altLang="ko-KR" sz="1000" b="1">
                  <a:solidFill>
                    <a:schemeClr val="accent2"/>
                  </a:solidFill>
                  <a:latin typeface="Arial" charset="0"/>
                  <a:ea typeface="새굴림" pitchFamily="18" charset="-127"/>
                </a:rPr>
                <a:t>Generator</a:t>
              </a:r>
            </a:p>
          </p:txBody>
        </p:sp>
        <p:sp>
          <p:nvSpPr>
            <p:cNvPr id="296" name="Rectangle 463">
              <a:extLst>
                <a:ext uri="{FF2B5EF4-FFF2-40B4-BE49-F238E27FC236}">
                  <a16:creationId xmlns:a16="http://schemas.microsoft.com/office/drawing/2014/main" id="{9B600B95-FD48-0318-E740-254D98F4D853}"/>
                </a:ext>
              </a:extLst>
            </p:cNvPr>
            <p:cNvSpPr>
              <a:spLocks noChangeArrowheads="1"/>
            </p:cNvSpPr>
            <p:nvPr/>
          </p:nvSpPr>
          <p:spPr bwMode="auto">
            <a:xfrm>
              <a:off x="797" y="3112"/>
              <a:ext cx="378" cy="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latinLnBrk="1" hangingPunct="1"/>
              <a:r>
                <a:rPr kumimoji="1" lang="en-US" altLang="ko-KR" sz="800" b="1">
                  <a:latin typeface="Arial" charset="0"/>
                  <a:ea typeface="새굴림" pitchFamily="18" charset="-127"/>
                </a:rPr>
                <a:t>Equipment</a:t>
              </a:r>
            </a:p>
            <a:p>
              <a:pPr eaLnBrk="1" latinLnBrk="1" hangingPunct="1"/>
              <a:r>
                <a:rPr kumimoji="1" lang="en-US" altLang="ko-KR" sz="800" b="1">
                  <a:latin typeface="Arial" charset="0"/>
                  <a:ea typeface="새굴림" pitchFamily="18" charset="-127"/>
                </a:rPr>
                <a:t>room</a:t>
              </a:r>
            </a:p>
          </p:txBody>
        </p:sp>
        <p:sp>
          <p:nvSpPr>
            <p:cNvPr id="297" name="Rectangle 464">
              <a:extLst>
                <a:ext uri="{FF2B5EF4-FFF2-40B4-BE49-F238E27FC236}">
                  <a16:creationId xmlns:a16="http://schemas.microsoft.com/office/drawing/2014/main" id="{B1FF39C4-BD46-67C6-FCE0-3AD71C3863DA}"/>
                </a:ext>
              </a:extLst>
            </p:cNvPr>
            <p:cNvSpPr>
              <a:spLocks noChangeArrowheads="1"/>
            </p:cNvSpPr>
            <p:nvPr/>
          </p:nvSpPr>
          <p:spPr bwMode="auto">
            <a:xfrm>
              <a:off x="3415" y="3735"/>
              <a:ext cx="325" cy="1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latinLnBrk="1" hangingPunct="1"/>
              <a:r>
                <a:rPr kumimoji="1" lang="en-US" altLang="ko-KR" sz="1000" b="1">
                  <a:latin typeface="Arial" charset="0"/>
                  <a:ea typeface="새굴림" pitchFamily="18" charset="-127"/>
                </a:rPr>
                <a:t>Gate Lodge</a:t>
              </a:r>
            </a:p>
          </p:txBody>
        </p:sp>
        <p:sp>
          <p:nvSpPr>
            <p:cNvPr id="298" name="Line 465">
              <a:extLst>
                <a:ext uri="{FF2B5EF4-FFF2-40B4-BE49-F238E27FC236}">
                  <a16:creationId xmlns:a16="http://schemas.microsoft.com/office/drawing/2014/main" id="{B080D99D-DF7A-56B1-CFB3-15A0AE26C7EF}"/>
                </a:ext>
              </a:extLst>
            </p:cNvPr>
            <p:cNvSpPr>
              <a:spLocks noChangeShapeType="1"/>
            </p:cNvSpPr>
            <p:nvPr/>
          </p:nvSpPr>
          <p:spPr bwMode="auto">
            <a:xfrm>
              <a:off x="2645" y="2028"/>
              <a:ext cx="317"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ko-KR" altLang="en-US"/>
            </a:p>
          </p:txBody>
        </p:sp>
        <p:sp>
          <p:nvSpPr>
            <p:cNvPr id="299" name="Rectangle 466">
              <a:extLst>
                <a:ext uri="{FF2B5EF4-FFF2-40B4-BE49-F238E27FC236}">
                  <a16:creationId xmlns:a16="http://schemas.microsoft.com/office/drawing/2014/main" id="{7C8AA173-32DA-8EB2-74E9-8EF047577A0B}"/>
                </a:ext>
              </a:extLst>
            </p:cNvPr>
            <p:cNvSpPr>
              <a:spLocks noChangeArrowheads="1"/>
            </p:cNvSpPr>
            <p:nvPr/>
          </p:nvSpPr>
          <p:spPr bwMode="auto">
            <a:xfrm>
              <a:off x="2962" y="1959"/>
              <a:ext cx="454"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latinLnBrk="1" hangingPunct="1"/>
              <a:r>
                <a:rPr kumimoji="1" lang="en-US" altLang="ko-KR" sz="1000" b="1">
                  <a:solidFill>
                    <a:schemeClr val="accent2"/>
                  </a:solidFill>
                  <a:latin typeface="Arial" charset="0"/>
                  <a:ea typeface="새굴림" pitchFamily="18" charset="-127"/>
                </a:rPr>
                <a:t>Signal</a:t>
              </a:r>
            </a:p>
          </p:txBody>
        </p:sp>
        <p:sp>
          <p:nvSpPr>
            <p:cNvPr id="300" name="Line 467">
              <a:extLst>
                <a:ext uri="{FF2B5EF4-FFF2-40B4-BE49-F238E27FC236}">
                  <a16:creationId xmlns:a16="http://schemas.microsoft.com/office/drawing/2014/main" id="{0707E0BC-8BDF-48F6-5DDD-8CF18855B40D}"/>
                </a:ext>
              </a:extLst>
            </p:cNvPr>
            <p:cNvSpPr>
              <a:spLocks noChangeShapeType="1"/>
            </p:cNvSpPr>
            <p:nvPr/>
          </p:nvSpPr>
          <p:spPr bwMode="auto">
            <a:xfrm flipV="1">
              <a:off x="2781" y="2342"/>
              <a:ext cx="227" cy="10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ko-KR" altLang="en-US"/>
            </a:p>
          </p:txBody>
        </p:sp>
        <p:sp>
          <p:nvSpPr>
            <p:cNvPr id="301" name="Rectangle 468">
              <a:extLst>
                <a:ext uri="{FF2B5EF4-FFF2-40B4-BE49-F238E27FC236}">
                  <a16:creationId xmlns:a16="http://schemas.microsoft.com/office/drawing/2014/main" id="{F2FBAADF-1248-BC07-F12C-768CED461BCB}"/>
                </a:ext>
              </a:extLst>
            </p:cNvPr>
            <p:cNvSpPr>
              <a:spLocks noChangeArrowheads="1"/>
            </p:cNvSpPr>
            <p:nvPr/>
          </p:nvSpPr>
          <p:spPr bwMode="auto">
            <a:xfrm>
              <a:off x="3076" y="2284"/>
              <a:ext cx="362"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latinLnBrk="1" hangingPunct="1"/>
              <a:r>
                <a:rPr kumimoji="1" lang="en-US" altLang="ko-KR" sz="1000" b="1" dirty="0" err="1">
                  <a:latin typeface="Arial" charset="0"/>
                  <a:ea typeface="새굴림" pitchFamily="18" charset="-127"/>
                </a:rPr>
                <a:t>Potend</a:t>
              </a:r>
              <a:endParaRPr kumimoji="1" lang="en-US" altLang="ko-KR" sz="1000" b="1" dirty="0">
                <a:latin typeface="Arial" charset="0"/>
                <a:ea typeface="새굴림" pitchFamily="18" charset="-127"/>
              </a:endParaRPr>
            </a:p>
          </p:txBody>
        </p:sp>
        <p:sp>
          <p:nvSpPr>
            <p:cNvPr id="302" name="Line 469">
              <a:extLst>
                <a:ext uri="{FF2B5EF4-FFF2-40B4-BE49-F238E27FC236}">
                  <a16:creationId xmlns:a16="http://schemas.microsoft.com/office/drawing/2014/main" id="{2191018D-797B-A729-7D07-E9763AF059A7}"/>
                </a:ext>
              </a:extLst>
            </p:cNvPr>
            <p:cNvSpPr>
              <a:spLocks noChangeShapeType="1"/>
            </p:cNvSpPr>
            <p:nvPr/>
          </p:nvSpPr>
          <p:spPr bwMode="auto">
            <a:xfrm>
              <a:off x="3098" y="2722"/>
              <a:ext cx="272" cy="13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ko-KR" altLang="en-US"/>
            </a:p>
          </p:txBody>
        </p:sp>
        <p:sp>
          <p:nvSpPr>
            <p:cNvPr id="303" name="Rectangle 470">
              <a:extLst>
                <a:ext uri="{FF2B5EF4-FFF2-40B4-BE49-F238E27FC236}">
                  <a16:creationId xmlns:a16="http://schemas.microsoft.com/office/drawing/2014/main" id="{E4A9B984-5B65-5A46-3315-AEA0141EA361}"/>
                </a:ext>
              </a:extLst>
            </p:cNvPr>
            <p:cNvSpPr>
              <a:spLocks noChangeArrowheads="1"/>
            </p:cNvSpPr>
            <p:nvPr/>
          </p:nvSpPr>
          <p:spPr bwMode="auto">
            <a:xfrm>
              <a:off x="3206" y="2807"/>
              <a:ext cx="499"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latinLnBrk="1" hangingPunct="1"/>
              <a:r>
                <a:rPr kumimoji="1" lang="en-US" altLang="ko-KR" sz="1000" b="1">
                  <a:latin typeface="Arial" charset="0"/>
                  <a:ea typeface="새굴림" pitchFamily="18" charset="-127"/>
                </a:rPr>
                <a:t>JB</a:t>
              </a:r>
            </a:p>
          </p:txBody>
        </p:sp>
        <p:sp>
          <p:nvSpPr>
            <p:cNvPr id="304" name="Line 471">
              <a:extLst>
                <a:ext uri="{FF2B5EF4-FFF2-40B4-BE49-F238E27FC236}">
                  <a16:creationId xmlns:a16="http://schemas.microsoft.com/office/drawing/2014/main" id="{3B21067C-C743-A325-1A97-529DC3B3B40C}"/>
                </a:ext>
              </a:extLst>
            </p:cNvPr>
            <p:cNvSpPr>
              <a:spLocks noChangeShapeType="1"/>
            </p:cNvSpPr>
            <p:nvPr/>
          </p:nvSpPr>
          <p:spPr bwMode="auto">
            <a:xfrm flipV="1">
              <a:off x="3552" y="3018"/>
              <a:ext cx="156" cy="51"/>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ko-KR" altLang="en-US"/>
            </a:p>
          </p:txBody>
        </p:sp>
        <p:sp>
          <p:nvSpPr>
            <p:cNvPr id="305" name="Rectangle 472">
              <a:extLst>
                <a:ext uri="{FF2B5EF4-FFF2-40B4-BE49-F238E27FC236}">
                  <a16:creationId xmlns:a16="http://schemas.microsoft.com/office/drawing/2014/main" id="{2E361DBC-9E89-F9D3-38C0-D482CF15C2D4}"/>
                </a:ext>
              </a:extLst>
            </p:cNvPr>
            <p:cNvSpPr>
              <a:spLocks noChangeArrowheads="1"/>
            </p:cNvSpPr>
            <p:nvPr/>
          </p:nvSpPr>
          <p:spPr bwMode="auto">
            <a:xfrm>
              <a:off x="3752" y="2932"/>
              <a:ext cx="499"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latinLnBrk="1" hangingPunct="1"/>
              <a:r>
                <a:rPr kumimoji="1" lang="en-US" altLang="ko-KR" sz="1000" b="1">
                  <a:solidFill>
                    <a:schemeClr val="accent2"/>
                  </a:solidFill>
                  <a:latin typeface="Arial" charset="0"/>
                  <a:ea typeface="새굴림" pitchFamily="18" charset="-127"/>
                </a:rPr>
                <a:t>Point Machine</a:t>
              </a:r>
            </a:p>
          </p:txBody>
        </p:sp>
        <p:sp>
          <p:nvSpPr>
            <p:cNvPr id="306" name="Line 473">
              <a:extLst>
                <a:ext uri="{FF2B5EF4-FFF2-40B4-BE49-F238E27FC236}">
                  <a16:creationId xmlns:a16="http://schemas.microsoft.com/office/drawing/2014/main" id="{AE35C34C-4598-172D-139B-FAA4D59AA829}"/>
                </a:ext>
              </a:extLst>
            </p:cNvPr>
            <p:cNvSpPr>
              <a:spLocks noChangeShapeType="1"/>
            </p:cNvSpPr>
            <p:nvPr/>
          </p:nvSpPr>
          <p:spPr bwMode="auto">
            <a:xfrm flipH="1">
              <a:off x="3779" y="3727"/>
              <a:ext cx="499" cy="27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ko-KR" altLang="en-US"/>
            </a:p>
          </p:txBody>
        </p:sp>
        <p:sp>
          <p:nvSpPr>
            <p:cNvPr id="307" name="Rectangle 474">
              <a:extLst>
                <a:ext uri="{FF2B5EF4-FFF2-40B4-BE49-F238E27FC236}">
                  <a16:creationId xmlns:a16="http://schemas.microsoft.com/office/drawing/2014/main" id="{1739AF49-A1FF-93B8-B7D8-D8E4ED263BFE}"/>
                </a:ext>
              </a:extLst>
            </p:cNvPr>
            <p:cNvSpPr>
              <a:spLocks noChangeArrowheads="1"/>
            </p:cNvSpPr>
            <p:nvPr/>
          </p:nvSpPr>
          <p:spPr bwMode="auto">
            <a:xfrm>
              <a:off x="3145" y="3969"/>
              <a:ext cx="634"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latinLnBrk="1" hangingPunct="1"/>
              <a:r>
                <a:rPr kumimoji="1" lang="en-US" altLang="ko-KR" sz="1000" b="1" dirty="0">
                  <a:latin typeface="Arial" charset="0"/>
                  <a:ea typeface="새굴림" pitchFamily="18" charset="-127"/>
                </a:rPr>
                <a:t>Level crossing</a:t>
              </a:r>
            </a:p>
          </p:txBody>
        </p:sp>
        <p:sp>
          <p:nvSpPr>
            <p:cNvPr id="308" name="Line 475">
              <a:extLst>
                <a:ext uri="{FF2B5EF4-FFF2-40B4-BE49-F238E27FC236}">
                  <a16:creationId xmlns:a16="http://schemas.microsoft.com/office/drawing/2014/main" id="{F173A423-E0B3-26D2-22F2-D9D50D4D2F85}"/>
                </a:ext>
              </a:extLst>
            </p:cNvPr>
            <p:cNvSpPr>
              <a:spLocks noChangeShapeType="1"/>
            </p:cNvSpPr>
            <p:nvPr/>
          </p:nvSpPr>
          <p:spPr bwMode="auto">
            <a:xfrm>
              <a:off x="2236" y="3103"/>
              <a:ext cx="0" cy="19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ko-KR" altLang="en-US"/>
            </a:p>
          </p:txBody>
        </p:sp>
        <p:sp>
          <p:nvSpPr>
            <p:cNvPr id="309" name="Rectangle 476">
              <a:extLst>
                <a:ext uri="{FF2B5EF4-FFF2-40B4-BE49-F238E27FC236}">
                  <a16:creationId xmlns:a16="http://schemas.microsoft.com/office/drawing/2014/main" id="{0DFFBCF8-F240-74F2-F169-87BDF5AB52D1}"/>
                </a:ext>
              </a:extLst>
            </p:cNvPr>
            <p:cNvSpPr>
              <a:spLocks noChangeArrowheads="1"/>
            </p:cNvSpPr>
            <p:nvPr/>
          </p:nvSpPr>
          <p:spPr bwMode="auto">
            <a:xfrm>
              <a:off x="1964" y="3309"/>
              <a:ext cx="643"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latinLnBrk="1" hangingPunct="1"/>
              <a:r>
                <a:rPr kumimoji="1" lang="en-US" altLang="ko-KR" sz="1000" b="1">
                  <a:solidFill>
                    <a:schemeClr val="accent2"/>
                  </a:solidFill>
                  <a:latin typeface="Arial" charset="0"/>
                  <a:ea typeface="새굴림" pitchFamily="18" charset="-127"/>
                </a:rPr>
                <a:t>Track Circuit</a:t>
              </a:r>
            </a:p>
          </p:txBody>
        </p:sp>
        <p:sp>
          <p:nvSpPr>
            <p:cNvPr id="310" name="Freeform 477">
              <a:extLst>
                <a:ext uri="{FF2B5EF4-FFF2-40B4-BE49-F238E27FC236}">
                  <a16:creationId xmlns:a16="http://schemas.microsoft.com/office/drawing/2014/main" id="{F954A4D2-1E7F-A77C-9DA3-6D366B7F4BB5}"/>
                </a:ext>
              </a:extLst>
            </p:cNvPr>
            <p:cNvSpPr>
              <a:spLocks/>
            </p:cNvSpPr>
            <p:nvPr/>
          </p:nvSpPr>
          <p:spPr bwMode="auto">
            <a:xfrm>
              <a:off x="2900" y="2886"/>
              <a:ext cx="136" cy="103"/>
            </a:xfrm>
            <a:custGeom>
              <a:avLst/>
              <a:gdLst>
                <a:gd name="T0" fmla="*/ 0 w 136"/>
                <a:gd name="T1" fmla="*/ 0 h 136"/>
                <a:gd name="T2" fmla="*/ 46 w 136"/>
                <a:gd name="T3" fmla="*/ 2 h 136"/>
                <a:gd name="T4" fmla="*/ 136 w 136"/>
                <a:gd name="T5" fmla="*/ 2 h 136"/>
                <a:gd name="T6" fmla="*/ 0 60000 65536"/>
                <a:gd name="T7" fmla="*/ 0 60000 65536"/>
                <a:gd name="T8" fmla="*/ 0 60000 65536"/>
                <a:gd name="T9" fmla="*/ 0 w 136"/>
                <a:gd name="T10" fmla="*/ 0 h 136"/>
                <a:gd name="T11" fmla="*/ 136 w 136"/>
                <a:gd name="T12" fmla="*/ 136 h 136"/>
              </a:gdLst>
              <a:ahLst/>
              <a:cxnLst>
                <a:cxn ang="T6">
                  <a:pos x="T0" y="T1"/>
                </a:cxn>
                <a:cxn ang="T7">
                  <a:pos x="T2" y="T3"/>
                </a:cxn>
                <a:cxn ang="T8">
                  <a:pos x="T4" y="T5"/>
                </a:cxn>
              </a:cxnLst>
              <a:rect l="T9" t="T10" r="T11" b="T12"/>
              <a:pathLst>
                <a:path w="136" h="136">
                  <a:moveTo>
                    <a:pt x="0" y="0"/>
                  </a:moveTo>
                  <a:cubicBezTo>
                    <a:pt x="11" y="34"/>
                    <a:pt x="23" y="68"/>
                    <a:pt x="46" y="91"/>
                  </a:cubicBezTo>
                  <a:cubicBezTo>
                    <a:pt x="69" y="114"/>
                    <a:pt x="102" y="125"/>
                    <a:pt x="136" y="136"/>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ko-KR" altLang="en-US"/>
            </a:p>
          </p:txBody>
        </p:sp>
        <p:sp>
          <p:nvSpPr>
            <p:cNvPr id="311" name="Freeform 478">
              <a:extLst>
                <a:ext uri="{FF2B5EF4-FFF2-40B4-BE49-F238E27FC236}">
                  <a16:creationId xmlns:a16="http://schemas.microsoft.com/office/drawing/2014/main" id="{F61595F2-F577-CFE0-E5F1-00FD954EF3E5}"/>
                </a:ext>
              </a:extLst>
            </p:cNvPr>
            <p:cNvSpPr>
              <a:spLocks/>
            </p:cNvSpPr>
            <p:nvPr/>
          </p:nvSpPr>
          <p:spPr bwMode="auto">
            <a:xfrm>
              <a:off x="2734" y="2955"/>
              <a:ext cx="136" cy="104"/>
            </a:xfrm>
            <a:custGeom>
              <a:avLst/>
              <a:gdLst>
                <a:gd name="T0" fmla="*/ 0 w 136"/>
                <a:gd name="T1" fmla="*/ 0 h 136"/>
                <a:gd name="T2" fmla="*/ 46 w 136"/>
                <a:gd name="T3" fmla="*/ 2 h 136"/>
                <a:gd name="T4" fmla="*/ 136 w 136"/>
                <a:gd name="T5" fmla="*/ 2 h 136"/>
                <a:gd name="T6" fmla="*/ 0 60000 65536"/>
                <a:gd name="T7" fmla="*/ 0 60000 65536"/>
                <a:gd name="T8" fmla="*/ 0 60000 65536"/>
                <a:gd name="T9" fmla="*/ 0 w 136"/>
                <a:gd name="T10" fmla="*/ 0 h 136"/>
                <a:gd name="T11" fmla="*/ 136 w 136"/>
                <a:gd name="T12" fmla="*/ 136 h 136"/>
              </a:gdLst>
              <a:ahLst/>
              <a:cxnLst>
                <a:cxn ang="T6">
                  <a:pos x="T0" y="T1"/>
                </a:cxn>
                <a:cxn ang="T7">
                  <a:pos x="T2" y="T3"/>
                </a:cxn>
                <a:cxn ang="T8">
                  <a:pos x="T4" y="T5"/>
                </a:cxn>
              </a:cxnLst>
              <a:rect l="T9" t="T10" r="T11" b="T12"/>
              <a:pathLst>
                <a:path w="136" h="136">
                  <a:moveTo>
                    <a:pt x="0" y="0"/>
                  </a:moveTo>
                  <a:cubicBezTo>
                    <a:pt x="11" y="34"/>
                    <a:pt x="23" y="68"/>
                    <a:pt x="46" y="91"/>
                  </a:cubicBezTo>
                  <a:cubicBezTo>
                    <a:pt x="69" y="114"/>
                    <a:pt x="102" y="125"/>
                    <a:pt x="136" y="136"/>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ko-KR" altLang="en-US"/>
            </a:p>
          </p:txBody>
        </p:sp>
      </p:grpSp>
      <p:sp>
        <p:nvSpPr>
          <p:cNvPr id="481" name="TextBox 480">
            <a:extLst>
              <a:ext uri="{FF2B5EF4-FFF2-40B4-BE49-F238E27FC236}">
                <a16:creationId xmlns:a16="http://schemas.microsoft.com/office/drawing/2014/main" id="{438F2698-1EBA-D58A-667A-9B999B5BED6F}"/>
              </a:ext>
            </a:extLst>
          </p:cNvPr>
          <p:cNvSpPr txBox="1"/>
          <p:nvPr/>
        </p:nvSpPr>
        <p:spPr>
          <a:xfrm>
            <a:off x="431826" y="914396"/>
            <a:ext cx="6919878" cy="984885"/>
          </a:xfrm>
          <a:prstGeom prst="rect">
            <a:avLst/>
          </a:prstGeom>
          <a:noFill/>
        </p:spPr>
        <p:txBody>
          <a:bodyPr wrap="square" rtlCol="0">
            <a:spAutoFit/>
          </a:bodyPr>
          <a:lstStyle/>
          <a:p>
            <a:r>
              <a:rPr lang="en-GB" sz="2000" dirty="0"/>
              <a:t>Safety ensures by the Computer-based interlocking system at the    </a:t>
            </a:r>
          </a:p>
          <a:p>
            <a:r>
              <a:rPr lang="en-GB" sz="2000" dirty="0"/>
              <a:t>       Station &amp; Special Class Level Crossing.</a:t>
            </a:r>
          </a:p>
          <a:p>
            <a:endParaRPr lang="en-US" dirty="0"/>
          </a:p>
        </p:txBody>
      </p:sp>
    </p:spTree>
    <p:extLst>
      <p:ext uri="{BB962C8B-B14F-4D97-AF65-F5344CB8AC3E}">
        <p14:creationId xmlns:p14="http://schemas.microsoft.com/office/powerpoint/2010/main" val="3250988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942C7AF-5715-EC31-51B0-CE6DAC5ECF82}"/>
              </a:ext>
            </a:extLst>
          </p:cNvPr>
          <p:cNvSpPr/>
          <p:nvPr/>
        </p:nvSpPr>
        <p:spPr>
          <a:xfrm>
            <a:off x="936629" y="-83564"/>
            <a:ext cx="7829665" cy="1015663"/>
          </a:xfrm>
          <a:prstGeom prst="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273050" indent="-273050" defTabSz="457200"/>
            <a:r>
              <a:rPr lang="en-US" sz="6000" b="1" dirty="0">
                <a:solidFill>
                  <a:srgbClr val="FFFF00"/>
                </a:solidFill>
                <a:effectLst>
                  <a:reflection blurRad="6350" stA="55000" endA="300" endPos="45500" dir="5400000" sy="-100000" algn="bl" rotWithShape="0"/>
                </a:effectLst>
                <a:latin typeface="Aharoni" pitchFamily="2" charset="-79"/>
                <a:cs typeface="Aharoni" pitchFamily="2" charset="-79"/>
              </a:rPr>
              <a:t>   </a:t>
            </a:r>
            <a:r>
              <a:rPr lang="en-US" sz="4000" b="1" dirty="0">
                <a:solidFill>
                  <a:srgbClr val="FFFF00"/>
                </a:solidFill>
                <a:effectLst>
                  <a:reflection blurRad="6350" stA="55000" endA="300" endPos="45500" dir="5400000" sy="-100000" algn="bl" rotWithShape="0"/>
                </a:effectLst>
                <a:latin typeface="Aharoni" pitchFamily="2" charset="-79"/>
                <a:cs typeface="Aharoni" pitchFamily="2" charset="-79"/>
              </a:rPr>
              <a:t>Bangladesh Railway</a:t>
            </a:r>
          </a:p>
        </p:txBody>
      </p:sp>
      <p:pic>
        <p:nvPicPr>
          <p:cNvPr id="7" name="Picture 1" descr="C:\Users\BR-57\Desktop\bangladesh-flag-pole-animated.gif">
            <a:extLst>
              <a:ext uri="{FF2B5EF4-FFF2-40B4-BE49-F238E27FC236}">
                <a16:creationId xmlns:a16="http://schemas.microsoft.com/office/drawing/2014/main" id="{2E83D6DF-38A1-248F-4A17-924828CCD71A}"/>
              </a:ext>
            </a:extLst>
          </p:cNvPr>
          <p:cNvPicPr>
            <a:picLocks noChangeAspect="1" noChangeArrowheads="1" noCrop="1"/>
          </p:cNvPicPr>
          <p:nvPr/>
        </p:nvPicPr>
        <p:blipFill>
          <a:blip r:embed="rId2" cstate="print"/>
          <a:srcRect/>
          <a:stretch>
            <a:fillRect/>
          </a:stretch>
        </p:blipFill>
        <p:spPr bwMode="auto">
          <a:xfrm>
            <a:off x="7423971" y="-131618"/>
            <a:ext cx="1400381" cy="1029216"/>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175146C2-5158-00AD-3894-70D860B60B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605" y="897598"/>
            <a:ext cx="8094069" cy="5694217"/>
          </a:xfrm>
          <a:prstGeom prst="rect">
            <a:avLst/>
          </a:prstGeom>
        </p:spPr>
      </p:pic>
      <p:pic>
        <p:nvPicPr>
          <p:cNvPr id="9" name="Picture 8" descr="C:\Users\BR-57\Desktop\animated-train-image-0031.gif">
            <a:extLst>
              <a:ext uri="{FF2B5EF4-FFF2-40B4-BE49-F238E27FC236}">
                <a16:creationId xmlns:a16="http://schemas.microsoft.com/office/drawing/2014/main" id="{BA692DB9-42EA-179C-791A-D14B8F8FDEB5}"/>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675414" y="3006424"/>
            <a:ext cx="1316182" cy="76200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28">
            <a:extLst>
              <a:ext uri="{FF2B5EF4-FFF2-40B4-BE49-F238E27FC236}">
                <a16:creationId xmlns:a16="http://schemas.microsoft.com/office/drawing/2014/main" id="{AE53FA36-D03D-6F26-CE84-C36DD6C76299}"/>
              </a:ext>
            </a:extLst>
          </p:cNvPr>
          <p:cNvPicPr>
            <a:picLocks noChangeAspect="1" noChangeArrowheads="1"/>
          </p:cNvPicPr>
          <p:nvPr/>
        </p:nvPicPr>
        <p:blipFill>
          <a:blip r:embed="rId5" cstate="print"/>
          <a:srcRect/>
          <a:stretch>
            <a:fillRect/>
          </a:stretch>
        </p:blipFill>
        <p:spPr bwMode="auto">
          <a:xfrm>
            <a:off x="107940" y="27044"/>
            <a:ext cx="951462" cy="1066801"/>
          </a:xfrm>
          <a:prstGeom prst="roundRect">
            <a:avLst>
              <a:gd name="adj" fmla="val 11111"/>
            </a:avLst>
          </a:prstGeom>
          <a:solidFill>
            <a:schemeClr val="accent1"/>
          </a:solidFill>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11" name="Rectangle 10">
            <a:extLst>
              <a:ext uri="{FF2B5EF4-FFF2-40B4-BE49-F238E27FC236}">
                <a16:creationId xmlns:a16="http://schemas.microsoft.com/office/drawing/2014/main" id="{8EBFE014-067D-E78D-9591-E272B5F9BE67}"/>
              </a:ext>
            </a:extLst>
          </p:cNvPr>
          <p:cNvSpPr/>
          <p:nvPr/>
        </p:nvSpPr>
        <p:spPr>
          <a:xfrm>
            <a:off x="1190960" y="-4280"/>
            <a:ext cx="7829665" cy="1015663"/>
          </a:xfrm>
          <a:prstGeom prst="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273050" indent="-273050" defTabSz="457200"/>
            <a:r>
              <a:rPr lang="en-US" sz="6000" b="1" dirty="0">
                <a:solidFill>
                  <a:srgbClr val="FFFF00"/>
                </a:solidFill>
                <a:effectLst>
                  <a:reflection blurRad="6350" stA="55000" endA="300" endPos="45500" dir="5400000" sy="-100000" algn="bl" rotWithShape="0"/>
                </a:effectLst>
                <a:latin typeface="Aharoni" pitchFamily="2" charset="-79"/>
                <a:cs typeface="Aharoni" pitchFamily="2" charset="-79"/>
              </a:rPr>
              <a:t>   </a:t>
            </a:r>
            <a:r>
              <a:rPr lang="en-US" sz="4000" b="1" dirty="0">
                <a:solidFill>
                  <a:srgbClr val="FFFF00"/>
                </a:solidFill>
                <a:effectLst>
                  <a:reflection blurRad="6350" stA="55000" endA="300" endPos="45500" dir="5400000" sy="-100000" algn="bl" rotWithShape="0"/>
                </a:effectLst>
                <a:latin typeface="Aharoni" pitchFamily="2" charset="-79"/>
                <a:cs typeface="Aharoni" pitchFamily="2" charset="-79"/>
              </a:rPr>
              <a:t>Bangladesh Railway</a:t>
            </a:r>
          </a:p>
        </p:txBody>
      </p:sp>
      <p:pic>
        <p:nvPicPr>
          <p:cNvPr id="12" name="Picture 1" descr="C:\Users\BR-57\Desktop\bangladesh-flag-pole-animated.gif">
            <a:extLst>
              <a:ext uri="{FF2B5EF4-FFF2-40B4-BE49-F238E27FC236}">
                <a16:creationId xmlns:a16="http://schemas.microsoft.com/office/drawing/2014/main" id="{7F4636A3-C165-1BD7-B444-9C0FE8D58292}"/>
              </a:ext>
            </a:extLst>
          </p:cNvPr>
          <p:cNvPicPr>
            <a:picLocks noChangeAspect="1" noChangeArrowheads="1" noCrop="1"/>
          </p:cNvPicPr>
          <p:nvPr/>
        </p:nvPicPr>
        <p:blipFill>
          <a:blip r:embed="rId2" cstate="print"/>
          <a:srcRect/>
          <a:stretch>
            <a:fillRect/>
          </a:stretch>
        </p:blipFill>
        <p:spPr bwMode="auto">
          <a:xfrm>
            <a:off x="7363285" y="-73090"/>
            <a:ext cx="1400381" cy="1029216"/>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5DFDC1E8-37A7-71E4-CF38-DF8120CAC2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80153"/>
            <a:ext cx="8991596" cy="5694217"/>
          </a:xfrm>
          <a:prstGeom prst="rect">
            <a:avLst/>
          </a:prstGeom>
        </p:spPr>
      </p:pic>
      <p:pic>
        <p:nvPicPr>
          <p:cNvPr id="14" name="Picture 13" descr="C:\Users\BR-57\Desktop\animated-train-image-0031.gif">
            <a:extLst>
              <a:ext uri="{FF2B5EF4-FFF2-40B4-BE49-F238E27FC236}">
                <a16:creationId xmlns:a16="http://schemas.microsoft.com/office/drawing/2014/main" id="{AB448B2A-2983-C40B-0016-243CB0CE8E01}"/>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269422" y="3006424"/>
            <a:ext cx="1316182" cy="76200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B5DE26A5-C319-FFB8-DA09-5F413E8F613B}"/>
              </a:ext>
            </a:extLst>
          </p:cNvPr>
          <p:cNvSpPr txBox="1"/>
          <p:nvPr/>
        </p:nvSpPr>
        <p:spPr>
          <a:xfrm>
            <a:off x="159026" y="1011383"/>
            <a:ext cx="4068417" cy="1200329"/>
          </a:xfrm>
          <a:prstGeom prst="rect">
            <a:avLst/>
          </a:prstGeom>
          <a:noFill/>
        </p:spPr>
        <p:txBody>
          <a:bodyPr wrap="square" rtlCol="0">
            <a:spAutoFit/>
          </a:bodyPr>
          <a:lstStyle/>
          <a:p>
            <a:r>
              <a:rPr lang="en-US" sz="2400" dirty="0"/>
              <a:t>`B’ class LC  Gate </a:t>
            </a:r>
          </a:p>
          <a:p>
            <a:r>
              <a:rPr lang="en-US" sz="2400" dirty="0"/>
              <a:t>where Gate Keepers &amp; Barrier Provide, </a:t>
            </a:r>
          </a:p>
        </p:txBody>
      </p:sp>
    </p:spTree>
    <p:extLst>
      <p:ext uri="{BB962C8B-B14F-4D97-AF65-F5344CB8AC3E}">
        <p14:creationId xmlns:p14="http://schemas.microsoft.com/office/powerpoint/2010/main" val="1908268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4)">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28">
            <a:extLst>
              <a:ext uri="{FF2B5EF4-FFF2-40B4-BE49-F238E27FC236}">
                <a16:creationId xmlns:a16="http://schemas.microsoft.com/office/drawing/2014/main" id="{51BA26B0-4A86-1323-AF8D-384E5CD07469}"/>
              </a:ext>
            </a:extLst>
          </p:cNvPr>
          <p:cNvPicPr>
            <a:picLocks noChangeAspect="1" noChangeArrowheads="1"/>
          </p:cNvPicPr>
          <p:nvPr/>
        </p:nvPicPr>
        <p:blipFill>
          <a:blip r:embed="rId2" cstate="print"/>
          <a:srcRect/>
          <a:stretch>
            <a:fillRect/>
          </a:stretch>
        </p:blipFill>
        <p:spPr bwMode="auto">
          <a:xfrm>
            <a:off x="41556" y="0"/>
            <a:ext cx="983680" cy="1066801"/>
          </a:xfrm>
          <a:prstGeom prst="roundRect">
            <a:avLst>
              <a:gd name="adj" fmla="val 11111"/>
            </a:avLst>
          </a:prstGeom>
          <a:solidFill>
            <a:schemeClr val="accent1"/>
          </a:solidFill>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3" name="Rectangle 2">
            <a:extLst>
              <a:ext uri="{FF2B5EF4-FFF2-40B4-BE49-F238E27FC236}">
                <a16:creationId xmlns:a16="http://schemas.microsoft.com/office/drawing/2014/main" id="{DE534ADE-A5DE-430A-3806-B2047FA23AF2}"/>
              </a:ext>
            </a:extLst>
          </p:cNvPr>
          <p:cNvSpPr/>
          <p:nvPr/>
        </p:nvSpPr>
        <p:spPr>
          <a:xfrm>
            <a:off x="1066792" y="-28146"/>
            <a:ext cx="8094791" cy="1015663"/>
          </a:xfrm>
          <a:prstGeom prst="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273050" indent="-273050" defTabSz="457200"/>
            <a:r>
              <a:rPr lang="en-US" sz="6000" b="1" dirty="0">
                <a:solidFill>
                  <a:srgbClr val="FFFF00"/>
                </a:solidFill>
                <a:effectLst>
                  <a:reflection blurRad="6350" stA="55000" endA="300" endPos="45500" dir="5400000" sy="-100000" algn="bl" rotWithShape="0"/>
                </a:effectLst>
                <a:latin typeface="Aharoni" pitchFamily="2" charset="-79"/>
                <a:cs typeface="Aharoni" pitchFamily="2" charset="-79"/>
              </a:rPr>
              <a:t>   </a:t>
            </a:r>
            <a:r>
              <a:rPr lang="en-US" sz="4000" b="1" dirty="0">
                <a:solidFill>
                  <a:srgbClr val="FFFF00"/>
                </a:solidFill>
                <a:effectLst>
                  <a:reflection blurRad="6350" stA="55000" endA="300" endPos="45500" dir="5400000" sy="-100000" algn="bl" rotWithShape="0"/>
                </a:effectLst>
                <a:latin typeface="Aharoni" pitchFamily="2" charset="-79"/>
                <a:cs typeface="Aharoni" pitchFamily="2" charset="-79"/>
              </a:rPr>
              <a:t>Bangladesh Railway</a:t>
            </a:r>
          </a:p>
        </p:txBody>
      </p:sp>
      <p:pic>
        <p:nvPicPr>
          <p:cNvPr id="4" name="Picture 1" descr="C:\Users\BR-57\Desktop\bangladesh-flag-pole-animated.gif">
            <a:extLst>
              <a:ext uri="{FF2B5EF4-FFF2-40B4-BE49-F238E27FC236}">
                <a16:creationId xmlns:a16="http://schemas.microsoft.com/office/drawing/2014/main" id="{AC2A944D-202D-4817-D2A9-DCBF857F9830}"/>
              </a:ext>
            </a:extLst>
          </p:cNvPr>
          <p:cNvPicPr>
            <a:picLocks noChangeAspect="1" noChangeArrowheads="1" noCrop="1"/>
          </p:cNvPicPr>
          <p:nvPr/>
        </p:nvPicPr>
        <p:blipFill>
          <a:blip r:embed="rId3" cstate="print"/>
          <a:srcRect/>
          <a:stretch>
            <a:fillRect/>
          </a:stretch>
        </p:blipFill>
        <p:spPr bwMode="auto">
          <a:xfrm>
            <a:off x="7696200" y="-76200"/>
            <a:ext cx="1447800" cy="1029216"/>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0933424A-ACB5-AF04-9C9B-0E0EA86570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828" y="1149927"/>
            <a:ext cx="5070772" cy="3617586"/>
          </a:xfrm>
          <a:prstGeom prst="rect">
            <a:avLst/>
          </a:prstGeom>
        </p:spPr>
      </p:pic>
      <p:pic>
        <p:nvPicPr>
          <p:cNvPr id="6" name="Picture 5">
            <a:extLst>
              <a:ext uri="{FF2B5EF4-FFF2-40B4-BE49-F238E27FC236}">
                <a16:creationId xmlns:a16="http://schemas.microsoft.com/office/drawing/2014/main" id="{821B4738-93F7-43BA-B06A-6A4835BFA6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8582" y="1079951"/>
            <a:ext cx="3754589" cy="3839111"/>
          </a:xfrm>
          <a:prstGeom prst="rect">
            <a:avLst/>
          </a:prstGeom>
        </p:spPr>
      </p:pic>
      <p:pic>
        <p:nvPicPr>
          <p:cNvPr id="7" name="Picture 6">
            <a:extLst>
              <a:ext uri="{FF2B5EF4-FFF2-40B4-BE49-F238E27FC236}">
                <a16:creationId xmlns:a16="http://schemas.microsoft.com/office/drawing/2014/main" id="{41D5DA8F-E09B-4856-4617-26B3E34BA8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60073" y="4721242"/>
            <a:ext cx="4308763" cy="1876687"/>
          </a:xfrm>
          <a:prstGeom prst="rect">
            <a:avLst/>
          </a:prstGeom>
        </p:spPr>
      </p:pic>
      <p:pic>
        <p:nvPicPr>
          <p:cNvPr id="8" name="Picture 7" descr="C:\Users\BR-57\Desktop\animated-train-image-0031.gif">
            <a:extLst>
              <a:ext uri="{FF2B5EF4-FFF2-40B4-BE49-F238E27FC236}">
                <a16:creationId xmlns:a16="http://schemas.microsoft.com/office/drawing/2014/main" id="{8641CB24-EE1A-F8E6-815D-56D2791841E3}"/>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162258" y="4682828"/>
            <a:ext cx="1360750" cy="762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8492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28">
            <a:extLst>
              <a:ext uri="{FF2B5EF4-FFF2-40B4-BE49-F238E27FC236}">
                <a16:creationId xmlns:a16="http://schemas.microsoft.com/office/drawing/2014/main" id="{3EF25627-6547-3977-71D9-E2FF55775011}"/>
              </a:ext>
            </a:extLst>
          </p:cNvPr>
          <p:cNvPicPr>
            <a:picLocks noChangeAspect="1" noChangeArrowheads="1"/>
          </p:cNvPicPr>
          <p:nvPr/>
        </p:nvPicPr>
        <p:blipFill>
          <a:blip r:embed="rId2" cstate="print"/>
          <a:srcRect/>
          <a:stretch>
            <a:fillRect/>
          </a:stretch>
        </p:blipFill>
        <p:spPr bwMode="auto">
          <a:xfrm>
            <a:off x="41556" y="0"/>
            <a:ext cx="983680" cy="1066801"/>
          </a:xfrm>
          <a:prstGeom prst="roundRect">
            <a:avLst>
              <a:gd name="adj" fmla="val 11111"/>
            </a:avLst>
          </a:prstGeom>
          <a:solidFill>
            <a:schemeClr val="accent1"/>
          </a:solidFill>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3" name="Rectangle 2">
            <a:extLst>
              <a:ext uri="{FF2B5EF4-FFF2-40B4-BE49-F238E27FC236}">
                <a16:creationId xmlns:a16="http://schemas.microsoft.com/office/drawing/2014/main" id="{F190520B-CBFA-FD8A-1EED-20F41DB20C59}"/>
              </a:ext>
            </a:extLst>
          </p:cNvPr>
          <p:cNvSpPr/>
          <p:nvPr/>
        </p:nvSpPr>
        <p:spPr>
          <a:xfrm>
            <a:off x="1066792" y="-28146"/>
            <a:ext cx="8094791" cy="1015663"/>
          </a:xfrm>
          <a:prstGeom prst="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273050" indent="-273050" defTabSz="457200"/>
            <a:r>
              <a:rPr lang="en-US" sz="6000" b="1" dirty="0">
                <a:solidFill>
                  <a:srgbClr val="FFFF00"/>
                </a:solidFill>
                <a:effectLst>
                  <a:reflection blurRad="6350" stA="55000" endA="300" endPos="45500" dir="5400000" sy="-100000" algn="bl" rotWithShape="0"/>
                </a:effectLst>
                <a:latin typeface="Aharoni" pitchFamily="2" charset="-79"/>
                <a:cs typeface="Aharoni" pitchFamily="2" charset="-79"/>
              </a:rPr>
              <a:t>   </a:t>
            </a:r>
            <a:r>
              <a:rPr lang="en-US" sz="4000" b="1" dirty="0">
                <a:solidFill>
                  <a:srgbClr val="FFFF00"/>
                </a:solidFill>
                <a:effectLst>
                  <a:reflection blurRad="6350" stA="55000" endA="300" endPos="45500" dir="5400000" sy="-100000" algn="bl" rotWithShape="0"/>
                </a:effectLst>
                <a:latin typeface="Aharoni" pitchFamily="2" charset="-79"/>
                <a:cs typeface="Aharoni" pitchFamily="2" charset="-79"/>
              </a:rPr>
              <a:t>Bangladesh Railway</a:t>
            </a:r>
          </a:p>
        </p:txBody>
      </p:sp>
      <p:pic>
        <p:nvPicPr>
          <p:cNvPr id="4" name="Picture 1" descr="C:\Users\BR-57\Desktop\bangladesh-flag-pole-animated.gif">
            <a:extLst>
              <a:ext uri="{FF2B5EF4-FFF2-40B4-BE49-F238E27FC236}">
                <a16:creationId xmlns:a16="http://schemas.microsoft.com/office/drawing/2014/main" id="{6097239A-BCE8-7CA5-2CBC-3E430FB6BD8B}"/>
              </a:ext>
            </a:extLst>
          </p:cNvPr>
          <p:cNvPicPr>
            <a:picLocks noChangeAspect="1" noChangeArrowheads="1" noCrop="1"/>
          </p:cNvPicPr>
          <p:nvPr/>
        </p:nvPicPr>
        <p:blipFill>
          <a:blip r:embed="rId3" cstate="print"/>
          <a:srcRect/>
          <a:stretch>
            <a:fillRect/>
          </a:stretch>
        </p:blipFill>
        <p:spPr bwMode="auto">
          <a:xfrm>
            <a:off x="7696200" y="-76200"/>
            <a:ext cx="1447800" cy="1029216"/>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97CE2DA4-333A-0FBE-80BC-D11D33BB00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557" y="1029685"/>
            <a:ext cx="1898079" cy="1593144"/>
          </a:xfrm>
          <a:prstGeom prst="rect">
            <a:avLst/>
          </a:prstGeom>
        </p:spPr>
      </p:pic>
      <p:pic>
        <p:nvPicPr>
          <p:cNvPr id="6" name="Picture 5">
            <a:extLst>
              <a:ext uri="{FF2B5EF4-FFF2-40B4-BE49-F238E27FC236}">
                <a16:creationId xmlns:a16="http://schemas.microsoft.com/office/drawing/2014/main" id="{B93755C7-A99A-5A92-23B3-F6AAAF415D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81192" y="1066801"/>
            <a:ext cx="2244443" cy="1593144"/>
          </a:xfrm>
          <a:prstGeom prst="rect">
            <a:avLst/>
          </a:prstGeom>
        </p:spPr>
      </p:pic>
      <p:pic>
        <p:nvPicPr>
          <p:cNvPr id="7" name="Picture 6">
            <a:extLst>
              <a:ext uri="{FF2B5EF4-FFF2-40B4-BE49-F238E27FC236}">
                <a16:creationId xmlns:a16="http://schemas.microsoft.com/office/drawing/2014/main" id="{0866D1A0-967D-F87F-95C7-89FCE5786AD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28509" y="1009180"/>
            <a:ext cx="2733076" cy="1650766"/>
          </a:xfrm>
          <a:prstGeom prst="rect">
            <a:avLst/>
          </a:prstGeom>
        </p:spPr>
      </p:pic>
      <p:pic>
        <p:nvPicPr>
          <p:cNvPr id="8" name="Picture 7">
            <a:extLst>
              <a:ext uri="{FF2B5EF4-FFF2-40B4-BE49-F238E27FC236}">
                <a16:creationId xmlns:a16="http://schemas.microsoft.com/office/drawing/2014/main" id="{7C4973B9-B4A2-6A1D-0C06-D6B4DE59083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25636" y="1029684"/>
            <a:ext cx="2178901" cy="1630261"/>
          </a:xfrm>
          <a:prstGeom prst="rect">
            <a:avLst/>
          </a:prstGeom>
        </p:spPr>
      </p:pic>
      <p:pic>
        <p:nvPicPr>
          <p:cNvPr id="10" name="Picture 9">
            <a:extLst>
              <a:ext uri="{FF2B5EF4-FFF2-40B4-BE49-F238E27FC236}">
                <a16:creationId xmlns:a16="http://schemas.microsoft.com/office/drawing/2014/main" id="{EA9F1C19-F73B-0AD0-74CA-475BFF5980A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556" y="2622830"/>
            <a:ext cx="9102444" cy="4235170"/>
          </a:xfrm>
          <a:prstGeom prst="rect">
            <a:avLst/>
          </a:prstGeom>
        </p:spPr>
      </p:pic>
      <p:pic>
        <p:nvPicPr>
          <p:cNvPr id="12" name="Picture 11">
            <a:extLst>
              <a:ext uri="{FF2B5EF4-FFF2-40B4-BE49-F238E27FC236}">
                <a16:creationId xmlns:a16="http://schemas.microsoft.com/office/drawing/2014/main" id="{EACD32B6-64B7-8370-D396-9A52675AB11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564" y="2622829"/>
            <a:ext cx="9161583" cy="4235170"/>
          </a:xfrm>
          <a:prstGeom prst="rect">
            <a:avLst/>
          </a:prstGeom>
        </p:spPr>
      </p:pic>
      <p:sp>
        <p:nvSpPr>
          <p:cNvPr id="14" name="TextBox 13">
            <a:extLst>
              <a:ext uri="{FF2B5EF4-FFF2-40B4-BE49-F238E27FC236}">
                <a16:creationId xmlns:a16="http://schemas.microsoft.com/office/drawing/2014/main" id="{DCE7BDBA-0CE5-8F8A-740F-C49F65EE23FC}"/>
              </a:ext>
            </a:extLst>
          </p:cNvPr>
          <p:cNvSpPr txBox="1"/>
          <p:nvPr/>
        </p:nvSpPr>
        <p:spPr>
          <a:xfrm>
            <a:off x="180108" y="2691121"/>
            <a:ext cx="8756073" cy="2677656"/>
          </a:xfrm>
          <a:prstGeom prst="rect">
            <a:avLst/>
          </a:prstGeom>
          <a:noFill/>
        </p:spPr>
        <p:txBody>
          <a:bodyPr wrap="square">
            <a:spAutoFit/>
          </a:bodyPr>
          <a:lstStyle/>
          <a:p>
            <a:r>
              <a:rPr lang="en-US" sz="4000" b="1" u="sng" dirty="0">
                <a:solidFill>
                  <a:srgbClr val="33CC33"/>
                </a:solidFill>
              </a:rPr>
              <a:t>Vision:</a:t>
            </a:r>
          </a:p>
          <a:p>
            <a:pPr algn="ctr"/>
            <a:r>
              <a:rPr lang="en-US" sz="4000" b="1" dirty="0"/>
              <a:t>To be an Efficient, Reliable, Affordable, and Environment-Friendly </a:t>
            </a:r>
          </a:p>
          <a:p>
            <a:pPr algn="ctr"/>
            <a:r>
              <a:rPr lang="en-US" sz="4000" b="1" dirty="0"/>
              <a:t>Mass Transportation</a:t>
            </a:r>
            <a:r>
              <a:rPr lang="en-US" sz="4000" dirty="0"/>
              <a:t>.</a:t>
            </a:r>
            <a:endParaRPr lang="en-US" sz="4000" dirty="0">
              <a:latin typeface="Calibri" pitchFamily="34" charset="0"/>
            </a:endParaRPr>
          </a:p>
          <a:p>
            <a:endParaRPr lang="en-US" sz="800" dirty="0">
              <a:latin typeface="Calibri" pitchFamily="34" charset="0"/>
            </a:endParaRPr>
          </a:p>
        </p:txBody>
      </p:sp>
    </p:spTree>
    <p:extLst>
      <p:ext uri="{BB962C8B-B14F-4D97-AF65-F5344CB8AC3E}">
        <p14:creationId xmlns:p14="http://schemas.microsoft.com/office/powerpoint/2010/main" val="2962115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28">
            <a:extLst>
              <a:ext uri="{FF2B5EF4-FFF2-40B4-BE49-F238E27FC236}">
                <a16:creationId xmlns:a16="http://schemas.microsoft.com/office/drawing/2014/main" id="{0DC12C57-DED0-9547-2694-ED221F42022E}"/>
              </a:ext>
            </a:extLst>
          </p:cNvPr>
          <p:cNvPicPr>
            <a:picLocks noChangeAspect="1" noChangeArrowheads="1"/>
          </p:cNvPicPr>
          <p:nvPr/>
        </p:nvPicPr>
        <p:blipFill>
          <a:blip r:embed="rId2" cstate="print"/>
          <a:srcRect/>
          <a:stretch>
            <a:fillRect/>
          </a:stretch>
        </p:blipFill>
        <p:spPr bwMode="auto">
          <a:xfrm>
            <a:off x="41556" y="0"/>
            <a:ext cx="983680" cy="1066801"/>
          </a:xfrm>
          <a:prstGeom prst="roundRect">
            <a:avLst>
              <a:gd name="adj" fmla="val 11111"/>
            </a:avLst>
          </a:prstGeom>
          <a:solidFill>
            <a:schemeClr val="accent1"/>
          </a:solidFill>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3" name="Rectangle 2">
            <a:extLst>
              <a:ext uri="{FF2B5EF4-FFF2-40B4-BE49-F238E27FC236}">
                <a16:creationId xmlns:a16="http://schemas.microsoft.com/office/drawing/2014/main" id="{766CCE95-20E7-384F-31E1-D1CF4A7B2839}"/>
              </a:ext>
            </a:extLst>
          </p:cNvPr>
          <p:cNvSpPr/>
          <p:nvPr/>
        </p:nvSpPr>
        <p:spPr>
          <a:xfrm>
            <a:off x="1066792" y="-28146"/>
            <a:ext cx="8094791" cy="1015663"/>
          </a:xfrm>
          <a:prstGeom prst="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273050" indent="-273050" defTabSz="457200"/>
            <a:r>
              <a:rPr lang="en-US" sz="6000" b="1" dirty="0">
                <a:solidFill>
                  <a:srgbClr val="FFFF00"/>
                </a:solidFill>
                <a:effectLst>
                  <a:reflection blurRad="6350" stA="55000" endA="300" endPos="45500" dir="5400000" sy="-100000" algn="bl" rotWithShape="0"/>
                </a:effectLst>
                <a:latin typeface="Aharoni" pitchFamily="2" charset="-79"/>
                <a:cs typeface="Aharoni" pitchFamily="2" charset="-79"/>
              </a:rPr>
              <a:t>   </a:t>
            </a:r>
            <a:r>
              <a:rPr lang="en-US" sz="4000" b="1" dirty="0">
                <a:solidFill>
                  <a:srgbClr val="FFFF00"/>
                </a:solidFill>
                <a:effectLst>
                  <a:reflection blurRad="6350" stA="55000" endA="300" endPos="45500" dir="5400000" sy="-100000" algn="bl" rotWithShape="0"/>
                </a:effectLst>
                <a:latin typeface="Aharoni" pitchFamily="2" charset="-79"/>
                <a:cs typeface="Aharoni" pitchFamily="2" charset="-79"/>
              </a:rPr>
              <a:t>Bangladesh Railway</a:t>
            </a:r>
          </a:p>
        </p:txBody>
      </p:sp>
      <p:pic>
        <p:nvPicPr>
          <p:cNvPr id="4" name="Picture 1" descr="C:\Users\BR-57\Desktop\bangladesh-flag-pole-animated.gif">
            <a:extLst>
              <a:ext uri="{FF2B5EF4-FFF2-40B4-BE49-F238E27FC236}">
                <a16:creationId xmlns:a16="http://schemas.microsoft.com/office/drawing/2014/main" id="{E6DBBF9C-2727-3505-775F-1A5C7496F576}"/>
              </a:ext>
            </a:extLst>
          </p:cNvPr>
          <p:cNvPicPr>
            <a:picLocks noChangeAspect="1" noChangeArrowheads="1" noCrop="1"/>
          </p:cNvPicPr>
          <p:nvPr/>
        </p:nvPicPr>
        <p:blipFill>
          <a:blip r:embed="rId3" cstate="print"/>
          <a:srcRect/>
          <a:stretch>
            <a:fillRect/>
          </a:stretch>
        </p:blipFill>
        <p:spPr bwMode="auto">
          <a:xfrm>
            <a:off x="7696200" y="-76200"/>
            <a:ext cx="1447800" cy="1029216"/>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78FFAEA8-3106-C726-D14A-9F74B3405C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557" y="1029685"/>
            <a:ext cx="1898079" cy="1066801"/>
          </a:xfrm>
          <a:prstGeom prst="rect">
            <a:avLst/>
          </a:prstGeom>
        </p:spPr>
      </p:pic>
      <p:pic>
        <p:nvPicPr>
          <p:cNvPr id="6" name="Picture 5">
            <a:extLst>
              <a:ext uri="{FF2B5EF4-FFF2-40B4-BE49-F238E27FC236}">
                <a16:creationId xmlns:a16="http://schemas.microsoft.com/office/drawing/2014/main" id="{CEC2397A-19D4-FB78-C598-6FDB1FC532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81192" y="1066801"/>
            <a:ext cx="2244443" cy="1066801"/>
          </a:xfrm>
          <a:prstGeom prst="rect">
            <a:avLst/>
          </a:prstGeom>
        </p:spPr>
      </p:pic>
      <p:pic>
        <p:nvPicPr>
          <p:cNvPr id="7" name="Picture 6">
            <a:extLst>
              <a:ext uri="{FF2B5EF4-FFF2-40B4-BE49-F238E27FC236}">
                <a16:creationId xmlns:a16="http://schemas.microsoft.com/office/drawing/2014/main" id="{5DE85BE3-8509-0F40-3C4D-B8A0946AF8E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28509" y="1009180"/>
            <a:ext cx="2733076" cy="1124422"/>
          </a:xfrm>
          <a:prstGeom prst="rect">
            <a:avLst/>
          </a:prstGeom>
        </p:spPr>
      </p:pic>
      <p:pic>
        <p:nvPicPr>
          <p:cNvPr id="8" name="Picture 7">
            <a:extLst>
              <a:ext uri="{FF2B5EF4-FFF2-40B4-BE49-F238E27FC236}">
                <a16:creationId xmlns:a16="http://schemas.microsoft.com/office/drawing/2014/main" id="{33D33884-FE92-210D-ADDE-CE35D3B7943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25636" y="1029685"/>
            <a:ext cx="2178901" cy="1103918"/>
          </a:xfrm>
          <a:prstGeom prst="rect">
            <a:avLst/>
          </a:prstGeom>
        </p:spPr>
      </p:pic>
      <p:pic>
        <p:nvPicPr>
          <p:cNvPr id="9" name="Picture 8">
            <a:extLst>
              <a:ext uri="{FF2B5EF4-FFF2-40B4-BE49-F238E27FC236}">
                <a16:creationId xmlns:a16="http://schemas.microsoft.com/office/drawing/2014/main" id="{C59C37DB-BDAF-31F4-9551-456D1825C4A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18732" y="2719288"/>
            <a:ext cx="6706536" cy="1419423"/>
          </a:xfrm>
          <a:prstGeom prst="rect">
            <a:avLst/>
          </a:prstGeom>
        </p:spPr>
      </p:pic>
      <p:pic>
        <p:nvPicPr>
          <p:cNvPr id="10" name="Picture 9">
            <a:extLst>
              <a:ext uri="{FF2B5EF4-FFF2-40B4-BE49-F238E27FC236}">
                <a16:creationId xmlns:a16="http://schemas.microsoft.com/office/drawing/2014/main" id="{9D549355-0B34-9E51-AA8B-FA858150D10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093" y="2133602"/>
            <a:ext cx="9177093" cy="4724397"/>
          </a:xfrm>
          <a:prstGeom prst="rect">
            <a:avLst/>
          </a:prstGeom>
        </p:spPr>
      </p:pic>
      <p:pic>
        <p:nvPicPr>
          <p:cNvPr id="11" name="Picture 1028">
            <a:extLst>
              <a:ext uri="{FF2B5EF4-FFF2-40B4-BE49-F238E27FC236}">
                <a16:creationId xmlns:a16="http://schemas.microsoft.com/office/drawing/2014/main" id="{0BC70DF2-CAB7-1031-708C-17ED1451AE4D}"/>
              </a:ext>
            </a:extLst>
          </p:cNvPr>
          <p:cNvPicPr>
            <a:picLocks noChangeAspect="1" noChangeArrowheads="1"/>
          </p:cNvPicPr>
          <p:nvPr/>
        </p:nvPicPr>
        <p:blipFill>
          <a:blip r:embed="rId2" cstate="print"/>
          <a:srcRect/>
          <a:stretch>
            <a:fillRect/>
          </a:stretch>
        </p:blipFill>
        <p:spPr bwMode="auto">
          <a:xfrm>
            <a:off x="41556" y="0"/>
            <a:ext cx="983680" cy="1066801"/>
          </a:xfrm>
          <a:prstGeom prst="roundRect">
            <a:avLst>
              <a:gd name="adj" fmla="val 11111"/>
            </a:avLst>
          </a:prstGeom>
          <a:solidFill>
            <a:schemeClr val="accent1"/>
          </a:solidFill>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12" name="Rectangle 11">
            <a:extLst>
              <a:ext uri="{FF2B5EF4-FFF2-40B4-BE49-F238E27FC236}">
                <a16:creationId xmlns:a16="http://schemas.microsoft.com/office/drawing/2014/main" id="{86713895-EEE6-BA90-01AA-071776B8EBC6}"/>
              </a:ext>
            </a:extLst>
          </p:cNvPr>
          <p:cNvSpPr/>
          <p:nvPr/>
        </p:nvSpPr>
        <p:spPr>
          <a:xfrm>
            <a:off x="1066792" y="-28146"/>
            <a:ext cx="8094791" cy="1015663"/>
          </a:xfrm>
          <a:prstGeom prst="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273050" indent="-273050" defTabSz="457200"/>
            <a:r>
              <a:rPr lang="en-US" sz="6000" b="1" dirty="0">
                <a:solidFill>
                  <a:srgbClr val="FFFF00"/>
                </a:solidFill>
                <a:effectLst>
                  <a:reflection blurRad="6350" stA="55000" endA="300" endPos="45500" dir="5400000" sy="-100000" algn="bl" rotWithShape="0"/>
                </a:effectLst>
                <a:latin typeface="Aharoni" pitchFamily="2" charset="-79"/>
                <a:cs typeface="Aharoni" pitchFamily="2" charset="-79"/>
              </a:rPr>
              <a:t>   </a:t>
            </a:r>
            <a:r>
              <a:rPr lang="en-US" sz="4000" b="1" dirty="0">
                <a:solidFill>
                  <a:srgbClr val="FFFF00"/>
                </a:solidFill>
                <a:effectLst>
                  <a:reflection blurRad="6350" stA="55000" endA="300" endPos="45500" dir="5400000" sy="-100000" algn="bl" rotWithShape="0"/>
                </a:effectLst>
                <a:latin typeface="Aharoni" pitchFamily="2" charset="-79"/>
                <a:cs typeface="Aharoni" pitchFamily="2" charset="-79"/>
              </a:rPr>
              <a:t>Bangladesh Railway</a:t>
            </a:r>
          </a:p>
        </p:txBody>
      </p:sp>
      <p:pic>
        <p:nvPicPr>
          <p:cNvPr id="13" name="Picture 1" descr="C:\Users\BR-57\Desktop\bangladesh-flag-pole-animated.gif">
            <a:extLst>
              <a:ext uri="{FF2B5EF4-FFF2-40B4-BE49-F238E27FC236}">
                <a16:creationId xmlns:a16="http://schemas.microsoft.com/office/drawing/2014/main" id="{110127A8-75D3-4D16-2D80-8B3950D26443}"/>
              </a:ext>
            </a:extLst>
          </p:cNvPr>
          <p:cNvPicPr>
            <a:picLocks noChangeAspect="1" noChangeArrowheads="1" noCrop="1"/>
          </p:cNvPicPr>
          <p:nvPr/>
        </p:nvPicPr>
        <p:blipFill>
          <a:blip r:embed="rId3" cstate="print"/>
          <a:srcRect/>
          <a:stretch>
            <a:fillRect/>
          </a:stretch>
        </p:blipFill>
        <p:spPr bwMode="auto">
          <a:xfrm>
            <a:off x="7696200" y="-76200"/>
            <a:ext cx="1447800" cy="1029216"/>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828425D7-428A-DB00-96CF-E375464957B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061" y="1066801"/>
            <a:ext cx="9161582" cy="5828315"/>
          </a:xfrm>
          <a:prstGeom prst="rect">
            <a:avLst/>
          </a:prstGeom>
        </p:spPr>
      </p:pic>
      <p:pic>
        <p:nvPicPr>
          <p:cNvPr id="15" name="Picture 14" descr="C:\Users\BR-57\Desktop\animated-train-image-0031.gif">
            <a:extLst>
              <a:ext uri="{FF2B5EF4-FFF2-40B4-BE49-F238E27FC236}">
                <a16:creationId xmlns:a16="http://schemas.microsoft.com/office/drawing/2014/main" id="{026A5A7B-3A18-23E5-A0F8-7966C9B95706}"/>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7542310" y="3061254"/>
            <a:ext cx="1219193" cy="834889"/>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C60B7938-29D8-0735-D2DA-C714E5AD1F0C}"/>
              </a:ext>
            </a:extLst>
          </p:cNvPr>
          <p:cNvSpPr txBox="1"/>
          <p:nvPr/>
        </p:nvSpPr>
        <p:spPr>
          <a:xfrm>
            <a:off x="41557" y="1025222"/>
            <a:ext cx="3990116" cy="1938992"/>
          </a:xfrm>
          <a:prstGeom prst="rect">
            <a:avLst/>
          </a:prstGeom>
          <a:noFill/>
        </p:spPr>
        <p:txBody>
          <a:bodyPr wrap="square" rtlCol="0">
            <a:spAutoFit/>
          </a:bodyPr>
          <a:lstStyle/>
          <a:p>
            <a:r>
              <a:rPr lang="en-US" sz="2400" dirty="0"/>
              <a:t>`C’ class Level Crossing Gate and Road sign for Vehicle to Safely Cross Railway Track. This type of gate is unmanned and without Barriers. </a:t>
            </a:r>
          </a:p>
        </p:txBody>
      </p:sp>
    </p:spTree>
    <p:extLst>
      <p:ext uri="{BB962C8B-B14F-4D97-AF65-F5344CB8AC3E}">
        <p14:creationId xmlns:p14="http://schemas.microsoft.com/office/powerpoint/2010/main" val="4097321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1000"/>
                                        <p:tgtEl>
                                          <p:spTgt spid="2"/>
                                        </p:tgtEl>
                                      </p:cBhvr>
                                    </p:animEffect>
                                  </p:childTnLst>
                                </p:cTn>
                              </p:par>
                            </p:childTnLst>
                          </p:cTn>
                        </p:par>
                        <p:par>
                          <p:cTn id="8" fill="hold">
                            <p:stCondLst>
                              <p:cond delay="1000"/>
                            </p:stCondLst>
                            <p:childTnLst>
                              <p:par>
                                <p:cTn id="9" presetID="21" presetClass="entr" presetSubtype="4"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heel(4)">
                                      <p:cBhvr>
                                        <p:cTn id="11"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028">
            <a:extLst>
              <a:ext uri="{FF2B5EF4-FFF2-40B4-BE49-F238E27FC236}">
                <a16:creationId xmlns:a16="http://schemas.microsoft.com/office/drawing/2014/main" id="{F6A18814-19E3-FE00-5C81-C4E85EA7A234}"/>
              </a:ext>
            </a:extLst>
          </p:cNvPr>
          <p:cNvPicPr>
            <a:picLocks noChangeAspect="1" noChangeArrowheads="1"/>
          </p:cNvPicPr>
          <p:nvPr/>
        </p:nvPicPr>
        <p:blipFill>
          <a:blip r:embed="rId2" cstate="print"/>
          <a:srcRect/>
          <a:stretch>
            <a:fillRect/>
          </a:stretch>
        </p:blipFill>
        <p:spPr bwMode="auto">
          <a:xfrm>
            <a:off x="41556" y="0"/>
            <a:ext cx="983680" cy="1066801"/>
          </a:xfrm>
          <a:prstGeom prst="roundRect">
            <a:avLst>
              <a:gd name="adj" fmla="val 11111"/>
            </a:avLst>
          </a:prstGeom>
          <a:solidFill>
            <a:schemeClr val="accent1"/>
          </a:solidFill>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13" name="Rectangle 12">
            <a:extLst>
              <a:ext uri="{FF2B5EF4-FFF2-40B4-BE49-F238E27FC236}">
                <a16:creationId xmlns:a16="http://schemas.microsoft.com/office/drawing/2014/main" id="{D090B9E9-4001-E341-1768-BB56710C65A9}"/>
              </a:ext>
            </a:extLst>
          </p:cNvPr>
          <p:cNvSpPr/>
          <p:nvPr/>
        </p:nvSpPr>
        <p:spPr>
          <a:xfrm>
            <a:off x="1066792" y="-28146"/>
            <a:ext cx="8094791" cy="1015663"/>
          </a:xfrm>
          <a:prstGeom prst="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273050" indent="-273050" defTabSz="457200"/>
            <a:r>
              <a:rPr lang="en-US" sz="6000" b="1" dirty="0">
                <a:solidFill>
                  <a:srgbClr val="FFFF00"/>
                </a:solidFill>
                <a:effectLst>
                  <a:reflection blurRad="6350" stA="55000" endA="300" endPos="45500" dir="5400000" sy="-100000" algn="bl" rotWithShape="0"/>
                </a:effectLst>
                <a:latin typeface="Aharoni" pitchFamily="2" charset="-79"/>
                <a:cs typeface="Aharoni" pitchFamily="2" charset="-79"/>
              </a:rPr>
              <a:t>   </a:t>
            </a:r>
            <a:r>
              <a:rPr lang="en-US" sz="4000" b="1" dirty="0">
                <a:solidFill>
                  <a:srgbClr val="FFFF00"/>
                </a:solidFill>
                <a:effectLst>
                  <a:reflection blurRad="6350" stA="55000" endA="300" endPos="45500" dir="5400000" sy="-100000" algn="bl" rotWithShape="0"/>
                </a:effectLst>
                <a:latin typeface="Aharoni" pitchFamily="2" charset="-79"/>
                <a:cs typeface="Aharoni" pitchFamily="2" charset="-79"/>
              </a:rPr>
              <a:t>Bangladesh Railway</a:t>
            </a:r>
          </a:p>
        </p:txBody>
      </p:sp>
      <p:pic>
        <p:nvPicPr>
          <p:cNvPr id="14" name="Picture 1" descr="C:\Users\BR-57\Desktop\bangladesh-flag-pole-animated.gif">
            <a:extLst>
              <a:ext uri="{FF2B5EF4-FFF2-40B4-BE49-F238E27FC236}">
                <a16:creationId xmlns:a16="http://schemas.microsoft.com/office/drawing/2014/main" id="{1A10EADB-35EB-D296-DF23-54367351D599}"/>
              </a:ext>
            </a:extLst>
          </p:cNvPr>
          <p:cNvPicPr>
            <a:picLocks noChangeAspect="1" noChangeArrowheads="1" noCrop="1"/>
          </p:cNvPicPr>
          <p:nvPr/>
        </p:nvPicPr>
        <p:blipFill>
          <a:blip r:embed="rId3" cstate="print"/>
          <a:srcRect/>
          <a:stretch>
            <a:fillRect/>
          </a:stretch>
        </p:blipFill>
        <p:spPr bwMode="auto">
          <a:xfrm>
            <a:off x="7696200" y="-76200"/>
            <a:ext cx="1447800" cy="1029216"/>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C922C408-3C95-07DB-2D84-B6B82582D6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1066802"/>
            <a:ext cx="4378036" cy="3325090"/>
          </a:xfrm>
          <a:prstGeom prst="rect">
            <a:avLst/>
          </a:prstGeom>
        </p:spPr>
      </p:pic>
      <p:pic>
        <p:nvPicPr>
          <p:cNvPr id="18" name="Picture 17">
            <a:extLst>
              <a:ext uri="{FF2B5EF4-FFF2-40B4-BE49-F238E27FC236}">
                <a16:creationId xmlns:a16="http://schemas.microsoft.com/office/drawing/2014/main" id="{8228BD5C-5B08-9665-4FBD-E000F174EE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7927" y="1191497"/>
            <a:ext cx="3837707" cy="3325090"/>
          </a:xfrm>
          <a:prstGeom prst="rect">
            <a:avLst/>
          </a:prstGeom>
        </p:spPr>
      </p:pic>
      <p:pic>
        <p:nvPicPr>
          <p:cNvPr id="20" name="Picture 19">
            <a:extLst>
              <a:ext uri="{FF2B5EF4-FFF2-40B4-BE49-F238E27FC236}">
                <a16:creationId xmlns:a16="http://schemas.microsoft.com/office/drawing/2014/main" id="{82E671D0-B84E-64B4-2395-C774107922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48016" y="4651967"/>
            <a:ext cx="4647967" cy="1876687"/>
          </a:xfrm>
          <a:prstGeom prst="rect">
            <a:avLst/>
          </a:prstGeom>
        </p:spPr>
      </p:pic>
      <p:pic>
        <p:nvPicPr>
          <p:cNvPr id="21" name="Picture 20" descr="C:\Users\BR-57\Desktop\animated-train-image-0031.gif">
            <a:extLst>
              <a:ext uri="{FF2B5EF4-FFF2-40B4-BE49-F238E27FC236}">
                <a16:creationId xmlns:a16="http://schemas.microsoft.com/office/drawing/2014/main" id="{7F8DA8F0-7F2F-5563-8AC8-93C81238FC98}"/>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073724" y="4294908"/>
            <a:ext cx="2058894" cy="1152952"/>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B99CE3E0-B3AD-B522-1FE3-3BCE250254FA}"/>
              </a:ext>
            </a:extLst>
          </p:cNvPr>
          <p:cNvSpPr txBox="1"/>
          <p:nvPr/>
        </p:nvSpPr>
        <p:spPr>
          <a:xfrm>
            <a:off x="5514109" y="5569524"/>
            <a:ext cx="3435927" cy="1200329"/>
          </a:xfrm>
          <a:prstGeom prst="rect">
            <a:avLst/>
          </a:prstGeom>
          <a:noFill/>
        </p:spPr>
        <p:txBody>
          <a:bodyPr wrap="square" rtlCol="0">
            <a:spAutoFit/>
          </a:bodyPr>
          <a:lstStyle/>
          <a:p>
            <a:r>
              <a:rPr lang="en-US" dirty="0"/>
              <a:t>Railway Track Side Whistle Board</a:t>
            </a:r>
          </a:p>
          <a:p>
            <a:r>
              <a:rPr lang="en-US" dirty="0"/>
              <a:t>Where Approaching Trains Whistle for Alertness of Gate and Waiting Vehicles &amp; Pedestrian</a:t>
            </a:r>
          </a:p>
        </p:txBody>
      </p:sp>
      <p:sp>
        <p:nvSpPr>
          <p:cNvPr id="23" name="TextBox 22">
            <a:extLst>
              <a:ext uri="{FF2B5EF4-FFF2-40B4-BE49-F238E27FC236}">
                <a16:creationId xmlns:a16="http://schemas.microsoft.com/office/drawing/2014/main" id="{2CCC749F-79C3-28D5-4C91-1D09DB5564BB}"/>
              </a:ext>
            </a:extLst>
          </p:cNvPr>
          <p:cNvSpPr txBox="1"/>
          <p:nvPr/>
        </p:nvSpPr>
        <p:spPr>
          <a:xfrm>
            <a:off x="7800109" y="2576940"/>
            <a:ext cx="1302329" cy="1200329"/>
          </a:xfrm>
          <a:prstGeom prst="rect">
            <a:avLst/>
          </a:prstGeom>
          <a:noFill/>
        </p:spPr>
        <p:txBody>
          <a:bodyPr wrap="square" rtlCol="0">
            <a:spAutoFit/>
          </a:bodyPr>
          <a:lstStyle/>
          <a:p>
            <a:r>
              <a:rPr lang="en-US" dirty="0"/>
              <a:t>Caution Notice for</a:t>
            </a:r>
          </a:p>
          <a:p>
            <a:r>
              <a:rPr lang="en-US" dirty="0"/>
              <a:t>Vehicles &amp;</a:t>
            </a:r>
          </a:p>
          <a:p>
            <a:r>
              <a:rPr lang="en-US" dirty="0"/>
              <a:t>Pedestrian</a:t>
            </a:r>
          </a:p>
        </p:txBody>
      </p:sp>
    </p:spTree>
    <p:extLst>
      <p:ext uri="{BB962C8B-B14F-4D97-AF65-F5344CB8AC3E}">
        <p14:creationId xmlns:p14="http://schemas.microsoft.com/office/powerpoint/2010/main" val="2989444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4)">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28">
            <a:extLst>
              <a:ext uri="{FF2B5EF4-FFF2-40B4-BE49-F238E27FC236}">
                <a16:creationId xmlns:a16="http://schemas.microsoft.com/office/drawing/2014/main" id="{4B09870B-5158-DBEC-A0B0-CE7AA8C6F617}"/>
              </a:ext>
            </a:extLst>
          </p:cNvPr>
          <p:cNvPicPr>
            <a:picLocks noChangeAspect="1" noChangeArrowheads="1"/>
          </p:cNvPicPr>
          <p:nvPr/>
        </p:nvPicPr>
        <p:blipFill>
          <a:blip r:embed="rId2" cstate="print"/>
          <a:srcRect/>
          <a:stretch>
            <a:fillRect/>
          </a:stretch>
        </p:blipFill>
        <p:spPr bwMode="auto">
          <a:xfrm>
            <a:off x="41556" y="0"/>
            <a:ext cx="983680" cy="1066801"/>
          </a:xfrm>
          <a:prstGeom prst="roundRect">
            <a:avLst>
              <a:gd name="adj" fmla="val 11111"/>
            </a:avLst>
          </a:prstGeom>
          <a:solidFill>
            <a:schemeClr val="accent1"/>
          </a:solidFill>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3" name="Rectangle 2">
            <a:extLst>
              <a:ext uri="{FF2B5EF4-FFF2-40B4-BE49-F238E27FC236}">
                <a16:creationId xmlns:a16="http://schemas.microsoft.com/office/drawing/2014/main" id="{85D17A5F-4C26-2B14-2FCB-623D840E5F1C}"/>
              </a:ext>
            </a:extLst>
          </p:cNvPr>
          <p:cNvSpPr/>
          <p:nvPr/>
        </p:nvSpPr>
        <p:spPr>
          <a:xfrm>
            <a:off x="1066792" y="-28146"/>
            <a:ext cx="8094791" cy="1015663"/>
          </a:xfrm>
          <a:prstGeom prst="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273050" indent="-273050" defTabSz="457200"/>
            <a:r>
              <a:rPr lang="en-US" sz="6000" b="1" dirty="0">
                <a:solidFill>
                  <a:srgbClr val="FFFF00"/>
                </a:solidFill>
                <a:effectLst>
                  <a:reflection blurRad="6350" stA="55000" endA="300" endPos="45500" dir="5400000" sy="-100000" algn="bl" rotWithShape="0"/>
                </a:effectLst>
                <a:latin typeface="Aharoni" pitchFamily="2" charset="-79"/>
                <a:cs typeface="Aharoni" pitchFamily="2" charset="-79"/>
              </a:rPr>
              <a:t>   </a:t>
            </a:r>
            <a:r>
              <a:rPr lang="en-US" sz="4000" b="1" dirty="0">
                <a:solidFill>
                  <a:srgbClr val="FFFF00"/>
                </a:solidFill>
                <a:effectLst>
                  <a:reflection blurRad="6350" stA="55000" endA="300" endPos="45500" dir="5400000" sy="-100000" algn="bl" rotWithShape="0"/>
                </a:effectLst>
                <a:latin typeface="Aharoni" pitchFamily="2" charset="-79"/>
                <a:cs typeface="Aharoni" pitchFamily="2" charset="-79"/>
              </a:rPr>
              <a:t>Bangladesh Railway</a:t>
            </a:r>
          </a:p>
        </p:txBody>
      </p:sp>
      <p:pic>
        <p:nvPicPr>
          <p:cNvPr id="4" name="Picture 1" descr="C:\Users\BR-57\Desktop\bangladesh-flag-pole-animated.gif">
            <a:extLst>
              <a:ext uri="{FF2B5EF4-FFF2-40B4-BE49-F238E27FC236}">
                <a16:creationId xmlns:a16="http://schemas.microsoft.com/office/drawing/2014/main" id="{C979FF7B-69F4-E878-79DB-D52A2CFC5355}"/>
              </a:ext>
            </a:extLst>
          </p:cNvPr>
          <p:cNvPicPr>
            <a:picLocks noChangeAspect="1" noChangeArrowheads="1" noCrop="1"/>
          </p:cNvPicPr>
          <p:nvPr/>
        </p:nvPicPr>
        <p:blipFill>
          <a:blip r:embed="rId3" cstate="print"/>
          <a:srcRect/>
          <a:stretch>
            <a:fillRect/>
          </a:stretch>
        </p:blipFill>
        <p:spPr bwMode="auto">
          <a:xfrm>
            <a:off x="7696200" y="-76200"/>
            <a:ext cx="1447800" cy="1029216"/>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0657CACE-2EA2-698C-D4D0-4185B5CDBF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557" y="1029685"/>
            <a:ext cx="1898079" cy="646715"/>
          </a:xfrm>
          <a:prstGeom prst="rect">
            <a:avLst/>
          </a:prstGeom>
        </p:spPr>
      </p:pic>
      <p:pic>
        <p:nvPicPr>
          <p:cNvPr id="6" name="Picture 5">
            <a:extLst>
              <a:ext uri="{FF2B5EF4-FFF2-40B4-BE49-F238E27FC236}">
                <a16:creationId xmlns:a16="http://schemas.microsoft.com/office/drawing/2014/main" id="{704CB5EF-9E70-D4D2-73B7-F175EC644E5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81192" y="1066801"/>
            <a:ext cx="2244443" cy="609599"/>
          </a:xfrm>
          <a:prstGeom prst="rect">
            <a:avLst/>
          </a:prstGeom>
        </p:spPr>
      </p:pic>
      <p:pic>
        <p:nvPicPr>
          <p:cNvPr id="7" name="Picture 6">
            <a:extLst>
              <a:ext uri="{FF2B5EF4-FFF2-40B4-BE49-F238E27FC236}">
                <a16:creationId xmlns:a16="http://schemas.microsoft.com/office/drawing/2014/main" id="{3EB29B7E-0023-2E91-DF7A-75D9B5E6B51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28509" y="1009180"/>
            <a:ext cx="2733076" cy="667219"/>
          </a:xfrm>
          <a:prstGeom prst="rect">
            <a:avLst/>
          </a:prstGeom>
        </p:spPr>
      </p:pic>
      <p:pic>
        <p:nvPicPr>
          <p:cNvPr id="8" name="Picture 7">
            <a:extLst>
              <a:ext uri="{FF2B5EF4-FFF2-40B4-BE49-F238E27FC236}">
                <a16:creationId xmlns:a16="http://schemas.microsoft.com/office/drawing/2014/main" id="{5AE2289F-AA56-32EA-730F-D9915F16294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25636" y="1029684"/>
            <a:ext cx="2178902" cy="646715"/>
          </a:xfrm>
          <a:prstGeom prst="rect">
            <a:avLst/>
          </a:prstGeom>
        </p:spPr>
      </p:pic>
      <p:pic>
        <p:nvPicPr>
          <p:cNvPr id="9" name="Picture 8">
            <a:extLst>
              <a:ext uri="{FF2B5EF4-FFF2-40B4-BE49-F238E27FC236}">
                <a16:creationId xmlns:a16="http://schemas.microsoft.com/office/drawing/2014/main" id="{B630EB7E-ADA7-FD7E-C8E6-E3CB62539A3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556" y="1676399"/>
            <a:ext cx="9102444" cy="5181601"/>
          </a:xfrm>
          <a:prstGeom prst="rect">
            <a:avLst/>
          </a:prstGeom>
        </p:spPr>
      </p:pic>
      <p:sp>
        <p:nvSpPr>
          <p:cNvPr id="11" name="TextBox 10">
            <a:extLst>
              <a:ext uri="{FF2B5EF4-FFF2-40B4-BE49-F238E27FC236}">
                <a16:creationId xmlns:a16="http://schemas.microsoft.com/office/drawing/2014/main" id="{DA8B7EF2-0547-226A-2010-2E9225F19393}"/>
              </a:ext>
            </a:extLst>
          </p:cNvPr>
          <p:cNvSpPr txBox="1"/>
          <p:nvPr/>
        </p:nvSpPr>
        <p:spPr>
          <a:xfrm>
            <a:off x="41554" y="1727486"/>
            <a:ext cx="9060889" cy="5016758"/>
          </a:xfrm>
          <a:prstGeom prst="rect">
            <a:avLst/>
          </a:prstGeom>
          <a:noFill/>
        </p:spPr>
        <p:txBody>
          <a:bodyPr wrap="square">
            <a:spAutoFit/>
          </a:bodyPr>
          <a:lstStyle/>
          <a:p>
            <a:r>
              <a:rPr lang="en-US" sz="3200" dirty="0"/>
              <a:t># For Rail users at all stations, FOBs (Foot Over  </a:t>
            </a:r>
          </a:p>
          <a:p>
            <a:r>
              <a:rPr lang="en-US" sz="3200" dirty="0"/>
              <a:t>   Bridges) are provided so that passengers can safely </a:t>
            </a:r>
          </a:p>
          <a:p>
            <a:r>
              <a:rPr lang="en-US" sz="3200" dirty="0"/>
              <a:t>   switch over to another platform.</a:t>
            </a:r>
          </a:p>
          <a:p>
            <a:r>
              <a:rPr lang="en-US" sz="3200" dirty="0"/>
              <a:t># Every FOB has a ramp for Disabled people.</a:t>
            </a:r>
          </a:p>
          <a:p>
            <a:r>
              <a:rPr lang="en-US" sz="3200" dirty="0"/>
              <a:t># All platforms are provided with Special type of Tiles to guide the Blind (handicapped) persons. </a:t>
            </a:r>
          </a:p>
          <a:p>
            <a:endParaRPr lang="en-US" sz="3200" dirty="0"/>
          </a:p>
          <a:p>
            <a:endParaRPr lang="en-US" sz="3200" dirty="0"/>
          </a:p>
          <a:p>
            <a:endParaRPr lang="en-US" sz="3200" dirty="0"/>
          </a:p>
          <a:p>
            <a:endParaRPr lang="en-US" sz="3200" dirty="0"/>
          </a:p>
        </p:txBody>
      </p:sp>
    </p:spTree>
    <p:extLst>
      <p:ext uri="{BB962C8B-B14F-4D97-AF65-F5344CB8AC3E}">
        <p14:creationId xmlns:p14="http://schemas.microsoft.com/office/powerpoint/2010/main" val="451295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66DF51-CBB8-A388-7622-3CEA0B7E76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1812" y="2667000"/>
            <a:ext cx="3000375" cy="1524000"/>
          </a:xfrm>
          <a:prstGeom prst="rect">
            <a:avLst/>
          </a:prstGeom>
        </p:spPr>
      </p:pic>
      <p:pic>
        <p:nvPicPr>
          <p:cNvPr id="3" name="Picture 1028">
            <a:extLst>
              <a:ext uri="{FF2B5EF4-FFF2-40B4-BE49-F238E27FC236}">
                <a16:creationId xmlns:a16="http://schemas.microsoft.com/office/drawing/2014/main" id="{DE3B03EA-87AD-AC30-8F62-B968692F5764}"/>
              </a:ext>
            </a:extLst>
          </p:cNvPr>
          <p:cNvPicPr>
            <a:picLocks noChangeAspect="1" noChangeArrowheads="1"/>
          </p:cNvPicPr>
          <p:nvPr/>
        </p:nvPicPr>
        <p:blipFill>
          <a:blip r:embed="rId3" cstate="print"/>
          <a:srcRect/>
          <a:stretch>
            <a:fillRect/>
          </a:stretch>
        </p:blipFill>
        <p:spPr bwMode="auto">
          <a:xfrm>
            <a:off x="41556" y="0"/>
            <a:ext cx="983680" cy="1066801"/>
          </a:xfrm>
          <a:prstGeom prst="roundRect">
            <a:avLst>
              <a:gd name="adj" fmla="val 11111"/>
            </a:avLst>
          </a:prstGeom>
          <a:solidFill>
            <a:schemeClr val="accent1"/>
          </a:solidFill>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4" name="Rectangle 3">
            <a:extLst>
              <a:ext uri="{FF2B5EF4-FFF2-40B4-BE49-F238E27FC236}">
                <a16:creationId xmlns:a16="http://schemas.microsoft.com/office/drawing/2014/main" id="{BB894DE3-B704-33B8-3EE6-0059816FAD90}"/>
              </a:ext>
            </a:extLst>
          </p:cNvPr>
          <p:cNvSpPr/>
          <p:nvPr/>
        </p:nvSpPr>
        <p:spPr>
          <a:xfrm>
            <a:off x="1066792" y="-28146"/>
            <a:ext cx="8094791" cy="1015663"/>
          </a:xfrm>
          <a:prstGeom prst="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273050" indent="-273050" defTabSz="457200"/>
            <a:r>
              <a:rPr lang="en-US" sz="6000" b="1" dirty="0">
                <a:solidFill>
                  <a:srgbClr val="FFFF00"/>
                </a:solidFill>
                <a:effectLst>
                  <a:reflection blurRad="6350" stA="55000" endA="300" endPos="45500" dir="5400000" sy="-100000" algn="bl" rotWithShape="0"/>
                </a:effectLst>
                <a:latin typeface="Aharoni" pitchFamily="2" charset="-79"/>
                <a:cs typeface="Aharoni" pitchFamily="2" charset="-79"/>
              </a:rPr>
              <a:t>   </a:t>
            </a:r>
            <a:r>
              <a:rPr lang="en-US" sz="4000" b="1" dirty="0">
                <a:solidFill>
                  <a:srgbClr val="FFFF00"/>
                </a:solidFill>
                <a:effectLst>
                  <a:reflection blurRad="6350" stA="55000" endA="300" endPos="45500" dir="5400000" sy="-100000" algn="bl" rotWithShape="0"/>
                </a:effectLst>
                <a:latin typeface="Aharoni" pitchFamily="2" charset="-79"/>
                <a:cs typeface="Aharoni" pitchFamily="2" charset="-79"/>
              </a:rPr>
              <a:t>Bangladesh Railway</a:t>
            </a:r>
          </a:p>
        </p:txBody>
      </p:sp>
      <p:pic>
        <p:nvPicPr>
          <p:cNvPr id="5" name="Picture 1" descr="C:\Users\BR-57\Desktop\bangladesh-flag-pole-animated.gif">
            <a:extLst>
              <a:ext uri="{FF2B5EF4-FFF2-40B4-BE49-F238E27FC236}">
                <a16:creationId xmlns:a16="http://schemas.microsoft.com/office/drawing/2014/main" id="{FB478DD6-B00C-AAB3-288E-CEF1A95D44BE}"/>
              </a:ext>
            </a:extLst>
          </p:cNvPr>
          <p:cNvPicPr>
            <a:picLocks noChangeAspect="1" noChangeArrowheads="1" noCrop="1"/>
          </p:cNvPicPr>
          <p:nvPr/>
        </p:nvPicPr>
        <p:blipFill>
          <a:blip r:embed="rId4" cstate="print"/>
          <a:srcRect/>
          <a:stretch>
            <a:fillRect/>
          </a:stretch>
        </p:blipFill>
        <p:spPr bwMode="auto">
          <a:xfrm>
            <a:off x="7696200" y="-76200"/>
            <a:ext cx="1447800" cy="1029216"/>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D8DA6A56-5470-E09A-C03D-8CE691EFF6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557" y="1029685"/>
            <a:ext cx="1898079" cy="1066801"/>
          </a:xfrm>
          <a:prstGeom prst="rect">
            <a:avLst/>
          </a:prstGeom>
        </p:spPr>
      </p:pic>
      <p:pic>
        <p:nvPicPr>
          <p:cNvPr id="7" name="Picture 6">
            <a:extLst>
              <a:ext uri="{FF2B5EF4-FFF2-40B4-BE49-F238E27FC236}">
                <a16:creationId xmlns:a16="http://schemas.microsoft.com/office/drawing/2014/main" id="{BA4FA645-A949-A44D-BF58-90956B06417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81192" y="1066801"/>
            <a:ext cx="2244443" cy="1029685"/>
          </a:xfrm>
          <a:prstGeom prst="rect">
            <a:avLst/>
          </a:prstGeom>
        </p:spPr>
      </p:pic>
      <p:pic>
        <p:nvPicPr>
          <p:cNvPr id="8" name="Picture 7">
            <a:extLst>
              <a:ext uri="{FF2B5EF4-FFF2-40B4-BE49-F238E27FC236}">
                <a16:creationId xmlns:a16="http://schemas.microsoft.com/office/drawing/2014/main" id="{E6353F8F-7087-EB0F-E869-66CA34651BF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28509" y="1009180"/>
            <a:ext cx="2733076" cy="1087306"/>
          </a:xfrm>
          <a:prstGeom prst="rect">
            <a:avLst/>
          </a:prstGeom>
        </p:spPr>
      </p:pic>
      <p:pic>
        <p:nvPicPr>
          <p:cNvPr id="9" name="Picture 8">
            <a:extLst>
              <a:ext uri="{FF2B5EF4-FFF2-40B4-BE49-F238E27FC236}">
                <a16:creationId xmlns:a16="http://schemas.microsoft.com/office/drawing/2014/main" id="{B7A1D0DF-4648-2147-2AC0-34C30C6E09C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25636" y="1029684"/>
            <a:ext cx="2178901" cy="1066801"/>
          </a:xfrm>
          <a:prstGeom prst="rect">
            <a:avLst/>
          </a:prstGeom>
        </p:spPr>
      </p:pic>
      <p:pic>
        <p:nvPicPr>
          <p:cNvPr id="10" name="Picture 9">
            <a:extLst>
              <a:ext uri="{FF2B5EF4-FFF2-40B4-BE49-F238E27FC236}">
                <a16:creationId xmlns:a16="http://schemas.microsoft.com/office/drawing/2014/main" id="{4B1092D0-5525-5CD1-1E70-D64BA933CA9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18732" y="2719288"/>
            <a:ext cx="6706536" cy="1419423"/>
          </a:xfrm>
          <a:prstGeom prst="rect">
            <a:avLst/>
          </a:prstGeom>
        </p:spPr>
      </p:pic>
      <p:pic>
        <p:nvPicPr>
          <p:cNvPr id="11" name="Picture 10">
            <a:extLst>
              <a:ext uri="{FF2B5EF4-FFF2-40B4-BE49-F238E27FC236}">
                <a16:creationId xmlns:a16="http://schemas.microsoft.com/office/drawing/2014/main" id="{B5960042-E968-E0D3-3F74-293ACF1993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56" y="2096485"/>
            <a:ext cx="9102444" cy="4761515"/>
          </a:xfrm>
          <a:prstGeom prst="rect">
            <a:avLst/>
          </a:prstGeom>
        </p:spPr>
      </p:pic>
      <p:sp>
        <p:nvSpPr>
          <p:cNvPr id="12" name="TextBox 11">
            <a:extLst>
              <a:ext uri="{FF2B5EF4-FFF2-40B4-BE49-F238E27FC236}">
                <a16:creationId xmlns:a16="http://schemas.microsoft.com/office/drawing/2014/main" id="{E1A5B403-C565-119B-B7CE-E5A6622538C1}"/>
              </a:ext>
            </a:extLst>
          </p:cNvPr>
          <p:cNvSpPr txBox="1"/>
          <p:nvPr/>
        </p:nvSpPr>
        <p:spPr>
          <a:xfrm>
            <a:off x="41555" y="2017488"/>
            <a:ext cx="9144001" cy="3108543"/>
          </a:xfrm>
          <a:prstGeom prst="rect">
            <a:avLst/>
          </a:prstGeom>
          <a:noFill/>
        </p:spPr>
        <p:txBody>
          <a:bodyPr wrap="square" rtlCol="0">
            <a:spAutoFit/>
          </a:bodyPr>
          <a:lstStyle/>
          <a:p>
            <a:r>
              <a:rPr lang="en-US" sz="2800" b="1" dirty="0"/>
              <a:t>Status of Action Plan of Awareness safety campaigns : </a:t>
            </a:r>
          </a:p>
          <a:p>
            <a:r>
              <a:rPr lang="en-US" sz="2600" dirty="0"/>
              <a:t>As communities of the Project area will experience a new Transport system, it has been planned to conduct </a:t>
            </a:r>
            <a:r>
              <a:rPr lang="en-US" sz="2600" b="1" dirty="0"/>
              <a:t>‘Rail Crossing Safety Awareness Campaign’ </a:t>
            </a:r>
            <a:r>
              <a:rPr lang="en-US" sz="2600" dirty="0"/>
              <a:t>along the corridor (People of all sections, School children, Vehicle Drivers, etc.)</a:t>
            </a:r>
          </a:p>
          <a:p>
            <a:endParaRPr lang="en-US" sz="1200" dirty="0"/>
          </a:p>
          <a:p>
            <a:r>
              <a:rPr lang="en-US" sz="2600" dirty="0"/>
              <a:t>This awareness program will be implemented jointly BR, ADB, NGO (Specialized safety Awareness) &amp; PMC.</a:t>
            </a:r>
          </a:p>
        </p:txBody>
      </p:sp>
    </p:spTree>
    <p:extLst>
      <p:ext uri="{BB962C8B-B14F-4D97-AF65-F5344CB8AC3E}">
        <p14:creationId xmlns:p14="http://schemas.microsoft.com/office/powerpoint/2010/main" val="110896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4)">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28">
            <a:extLst>
              <a:ext uri="{FF2B5EF4-FFF2-40B4-BE49-F238E27FC236}">
                <a16:creationId xmlns:a16="http://schemas.microsoft.com/office/drawing/2014/main" id="{495287B2-90CD-3C47-10A7-5557F4F6D91C}"/>
              </a:ext>
            </a:extLst>
          </p:cNvPr>
          <p:cNvPicPr>
            <a:picLocks noChangeAspect="1" noChangeArrowheads="1"/>
          </p:cNvPicPr>
          <p:nvPr/>
        </p:nvPicPr>
        <p:blipFill>
          <a:blip r:embed="rId2" cstate="print"/>
          <a:srcRect/>
          <a:stretch>
            <a:fillRect/>
          </a:stretch>
        </p:blipFill>
        <p:spPr bwMode="auto">
          <a:xfrm>
            <a:off x="41556" y="0"/>
            <a:ext cx="983680" cy="1066801"/>
          </a:xfrm>
          <a:prstGeom prst="roundRect">
            <a:avLst>
              <a:gd name="adj" fmla="val 11111"/>
            </a:avLst>
          </a:prstGeom>
          <a:solidFill>
            <a:schemeClr val="accent1"/>
          </a:solidFill>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3" name="Rectangle 2">
            <a:extLst>
              <a:ext uri="{FF2B5EF4-FFF2-40B4-BE49-F238E27FC236}">
                <a16:creationId xmlns:a16="http://schemas.microsoft.com/office/drawing/2014/main" id="{8A841CAA-8D31-64F5-F7AC-D1F5E3A1096F}"/>
              </a:ext>
            </a:extLst>
          </p:cNvPr>
          <p:cNvSpPr/>
          <p:nvPr/>
        </p:nvSpPr>
        <p:spPr>
          <a:xfrm>
            <a:off x="1066792" y="-28146"/>
            <a:ext cx="8094791" cy="1015663"/>
          </a:xfrm>
          <a:prstGeom prst="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273050" indent="-273050" defTabSz="457200"/>
            <a:r>
              <a:rPr lang="en-US" sz="6000" b="1" dirty="0">
                <a:solidFill>
                  <a:srgbClr val="FFFF00"/>
                </a:solidFill>
                <a:effectLst>
                  <a:reflection blurRad="6350" stA="55000" endA="300" endPos="45500" dir="5400000" sy="-100000" algn="bl" rotWithShape="0"/>
                </a:effectLst>
                <a:latin typeface="Aharoni" pitchFamily="2" charset="-79"/>
                <a:cs typeface="Aharoni" pitchFamily="2" charset="-79"/>
              </a:rPr>
              <a:t>   </a:t>
            </a:r>
            <a:r>
              <a:rPr lang="en-US" sz="4000" b="1" dirty="0">
                <a:solidFill>
                  <a:srgbClr val="FFFF00"/>
                </a:solidFill>
                <a:effectLst>
                  <a:reflection blurRad="6350" stA="55000" endA="300" endPos="45500" dir="5400000" sy="-100000" algn="bl" rotWithShape="0"/>
                </a:effectLst>
                <a:latin typeface="Aharoni" pitchFamily="2" charset="-79"/>
                <a:cs typeface="Aharoni" pitchFamily="2" charset="-79"/>
              </a:rPr>
              <a:t>Bangladesh Railway</a:t>
            </a:r>
          </a:p>
        </p:txBody>
      </p:sp>
      <p:pic>
        <p:nvPicPr>
          <p:cNvPr id="4" name="Picture 1" descr="C:\Users\BR-57\Desktop\bangladesh-flag-pole-animated.gif">
            <a:extLst>
              <a:ext uri="{FF2B5EF4-FFF2-40B4-BE49-F238E27FC236}">
                <a16:creationId xmlns:a16="http://schemas.microsoft.com/office/drawing/2014/main" id="{AED1731D-923B-7D6F-8D0F-1A80E815B9BB}"/>
              </a:ext>
            </a:extLst>
          </p:cNvPr>
          <p:cNvPicPr>
            <a:picLocks noChangeAspect="1" noChangeArrowheads="1" noCrop="1"/>
          </p:cNvPicPr>
          <p:nvPr/>
        </p:nvPicPr>
        <p:blipFill>
          <a:blip r:embed="rId3" cstate="print"/>
          <a:srcRect/>
          <a:stretch>
            <a:fillRect/>
          </a:stretch>
        </p:blipFill>
        <p:spPr bwMode="auto">
          <a:xfrm>
            <a:off x="7696200" y="-76200"/>
            <a:ext cx="1447800" cy="1029216"/>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A53A9743-E876-811B-A4DA-371AE278E0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557" y="1029686"/>
            <a:ext cx="1898079" cy="729842"/>
          </a:xfrm>
          <a:prstGeom prst="rect">
            <a:avLst/>
          </a:prstGeom>
        </p:spPr>
      </p:pic>
      <p:pic>
        <p:nvPicPr>
          <p:cNvPr id="6" name="Picture 5">
            <a:extLst>
              <a:ext uri="{FF2B5EF4-FFF2-40B4-BE49-F238E27FC236}">
                <a16:creationId xmlns:a16="http://schemas.microsoft.com/office/drawing/2014/main" id="{E35A5D88-EBF8-D133-1587-8D563682E29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81192" y="1066801"/>
            <a:ext cx="2244443" cy="729843"/>
          </a:xfrm>
          <a:prstGeom prst="rect">
            <a:avLst/>
          </a:prstGeom>
        </p:spPr>
      </p:pic>
      <p:pic>
        <p:nvPicPr>
          <p:cNvPr id="7" name="Picture 6">
            <a:extLst>
              <a:ext uri="{FF2B5EF4-FFF2-40B4-BE49-F238E27FC236}">
                <a16:creationId xmlns:a16="http://schemas.microsoft.com/office/drawing/2014/main" id="{D9473BB7-81F6-B25C-27C7-7F89971AABC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28509" y="1009180"/>
            <a:ext cx="2733076" cy="787464"/>
          </a:xfrm>
          <a:prstGeom prst="rect">
            <a:avLst/>
          </a:prstGeom>
        </p:spPr>
      </p:pic>
      <p:pic>
        <p:nvPicPr>
          <p:cNvPr id="8" name="Picture 7">
            <a:extLst>
              <a:ext uri="{FF2B5EF4-FFF2-40B4-BE49-F238E27FC236}">
                <a16:creationId xmlns:a16="http://schemas.microsoft.com/office/drawing/2014/main" id="{0D27ADC3-08BC-740C-66DC-8084EEB0EB5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25636" y="1029685"/>
            <a:ext cx="2178901" cy="766960"/>
          </a:xfrm>
          <a:prstGeom prst="rect">
            <a:avLst/>
          </a:prstGeom>
        </p:spPr>
      </p:pic>
      <p:pic>
        <p:nvPicPr>
          <p:cNvPr id="9" name="Picture 8">
            <a:extLst>
              <a:ext uri="{FF2B5EF4-FFF2-40B4-BE49-F238E27FC236}">
                <a16:creationId xmlns:a16="http://schemas.microsoft.com/office/drawing/2014/main" id="{B554C2B5-EAFF-6396-32C2-15960C9DB01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556" y="1796644"/>
            <a:ext cx="9102444" cy="5061356"/>
          </a:xfrm>
          <a:prstGeom prst="rect">
            <a:avLst/>
          </a:prstGeom>
        </p:spPr>
      </p:pic>
      <p:sp>
        <p:nvSpPr>
          <p:cNvPr id="10" name="TextBox 9">
            <a:extLst>
              <a:ext uri="{FF2B5EF4-FFF2-40B4-BE49-F238E27FC236}">
                <a16:creationId xmlns:a16="http://schemas.microsoft.com/office/drawing/2014/main" id="{C35BCF49-0DD1-BD06-66B9-08D4A3EDE430}"/>
              </a:ext>
            </a:extLst>
          </p:cNvPr>
          <p:cNvSpPr txBox="1"/>
          <p:nvPr/>
        </p:nvSpPr>
        <p:spPr>
          <a:xfrm>
            <a:off x="41556" y="1796644"/>
            <a:ext cx="9060888" cy="4216539"/>
          </a:xfrm>
          <a:prstGeom prst="rect">
            <a:avLst/>
          </a:prstGeom>
          <a:noFill/>
        </p:spPr>
        <p:txBody>
          <a:bodyPr wrap="square" rtlCol="0">
            <a:spAutoFit/>
          </a:bodyPr>
          <a:lstStyle/>
          <a:p>
            <a:r>
              <a:rPr lang="en-US" sz="3200" b="1" dirty="0"/>
              <a:t>Objectives  of Awareness safety campaigns:</a:t>
            </a:r>
            <a:endParaRPr lang="en-US" sz="2400" b="0" i="0" u="none" strike="noStrike" baseline="0" dirty="0">
              <a:latin typeface="Arial" panose="020B0604020202020204" pitchFamily="34" charset="0"/>
            </a:endParaRPr>
          </a:p>
          <a:p>
            <a:pPr algn="l"/>
            <a:endParaRPr lang="en-US" sz="1050" b="0" i="0" u="none" strike="noStrike" baseline="0" dirty="0">
              <a:latin typeface="Arial" panose="020B0604020202020204" pitchFamily="34" charset="0"/>
            </a:endParaRPr>
          </a:p>
          <a:p>
            <a:pPr marL="342900" indent="-342900" algn="l">
              <a:buFont typeface="Symbol" panose="05050102010706020507" pitchFamily="18" charset="2"/>
              <a:buChar char="·"/>
            </a:pPr>
            <a:r>
              <a:rPr lang="en-US" sz="2400" b="0" i="0" u="none" strike="noStrike" baseline="0" dirty="0">
                <a:latin typeface="Arial" panose="020B0604020202020204" pitchFamily="34" charset="0"/>
              </a:rPr>
              <a:t>To develop a vocabulary of the Rail Track environment.</a:t>
            </a:r>
          </a:p>
          <a:p>
            <a:pPr marL="342900" indent="-342900" algn="l">
              <a:buFont typeface="Symbol" panose="05050102010706020507" pitchFamily="18" charset="2"/>
              <a:buChar char="·"/>
            </a:pPr>
            <a:r>
              <a:rPr lang="en-US" sz="2400" b="0" i="0" u="none" strike="noStrike" baseline="0" dirty="0">
                <a:latin typeface="Arial" panose="020B0604020202020204" pitchFamily="34" charset="0"/>
              </a:rPr>
              <a:t>To particularly understand the distinction between pedestrian   </a:t>
            </a:r>
          </a:p>
          <a:p>
            <a:pPr algn="l"/>
            <a:r>
              <a:rPr lang="en-US" sz="2400" dirty="0">
                <a:latin typeface="Arial" panose="020B0604020202020204" pitchFamily="34" charset="0"/>
              </a:rPr>
              <a:t>      </a:t>
            </a:r>
            <a:r>
              <a:rPr lang="en-US" sz="2400" b="0" i="0" u="none" strike="noStrike" baseline="0" dirty="0">
                <a:latin typeface="Arial" panose="020B0604020202020204" pitchFamily="34" charset="0"/>
              </a:rPr>
              <a:t>and traffic.</a:t>
            </a:r>
          </a:p>
          <a:p>
            <a:pPr algn="l"/>
            <a:r>
              <a:rPr lang="en-US" sz="2400" b="0" i="0" u="none" strike="noStrike" baseline="0" dirty="0">
                <a:latin typeface="Symbol" panose="05050102010706020507" pitchFamily="18" charset="2"/>
              </a:rPr>
              <a:t>·  </a:t>
            </a:r>
            <a:r>
              <a:rPr lang="en-US" sz="2400" b="0" i="0" u="none" strike="noStrike" baseline="0" dirty="0">
                <a:latin typeface="Arial" panose="020B0604020202020204" pitchFamily="34" charset="0"/>
              </a:rPr>
              <a:t>To understand the features of various  Rail  users.</a:t>
            </a:r>
          </a:p>
          <a:p>
            <a:pPr marL="342900" indent="-342900" algn="l">
              <a:buFont typeface="Symbol" panose="05050102010706020507" pitchFamily="18" charset="2"/>
              <a:buChar char="·"/>
            </a:pPr>
            <a:r>
              <a:rPr lang="en-US" sz="2400" b="0" i="0" u="none" strike="noStrike" baseline="0" dirty="0">
                <a:latin typeface="Arial" panose="020B0604020202020204" pitchFamily="34" charset="0"/>
              </a:rPr>
              <a:t>To understand that many things are dangerous on the Railway </a:t>
            </a:r>
          </a:p>
          <a:p>
            <a:pPr algn="l"/>
            <a:r>
              <a:rPr lang="en-US" sz="2400" b="0" i="0" u="none" strike="noStrike" baseline="0" dirty="0">
                <a:latin typeface="Arial" panose="020B0604020202020204" pitchFamily="34" charset="0"/>
              </a:rPr>
              <a:t>      Track.</a:t>
            </a:r>
          </a:p>
          <a:p>
            <a:pPr algn="l"/>
            <a:r>
              <a:rPr lang="en-US" sz="2400" b="0" i="0" u="none" strike="noStrike" baseline="0" dirty="0">
                <a:latin typeface="Symbol" panose="05050102010706020507" pitchFamily="18" charset="2"/>
              </a:rPr>
              <a:t>·  </a:t>
            </a:r>
            <a:r>
              <a:rPr lang="en-US" sz="2400" b="0" i="0" u="none" strike="noStrike" baseline="0" dirty="0">
                <a:latin typeface="Arial" panose="020B0604020202020204" pitchFamily="34" charset="0"/>
              </a:rPr>
              <a:t>To think and talk about  LC  mishaps/accidents.</a:t>
            </a:r>
          </a:p>
          <a:p>
            <a:pPr algn="l"/>
            <a:r>
              <a:rPr lang="en-US" sz="2400" b="0" i="0" u="none" strike="noStrike" baseline="0" dirty="0">
                <a:latin typeface="Symbol" panose="05050102010706020507" pitchFamily="18" charset="2"/>
              </a:rPr>
              <a:t>·  </a:t>
            </a:r>
            <a:r>
              <a:rPr lang="en-US" sz="2400" b="0" i="0" u="none" strike="noStrike" baseline="0" dirty="0">
                <a:latin typeface="Arial" panose="020B0604020202020204" pitchFamily="34" charset="0"/>
              </a:rPr>
              <a:t>To realize that mishaps are </a:t>
            </a:r>
            <a:r>
              <a:rPr lang="en-US" sz="2400" b="1" i="0" u="none" strike="noStrike" baseline="0" dirty="0">
                <a:latin typeface="Arial" panose="020B0604020202020204" pitchFamily="34" charset="0"/>
              </a:rPr>
              <a:t>avoidable</a:t>
            </a:r>
            <a:r>
              <a:rPr lang="en-US" sz="2400" b="1" dirty="0"/>
              <a:t> </a:t>
            </a:r>
          </a:p>
          <a:p>
            <a:pPr algn="l"/>
            <a:endParaRPr lang="en-US" sz="3200" dirty="0"/>
          </a:p>
        </p:txBody>
      </p:sp>
    </p:spTree>
    <p:extLst>
      <p:ext uri="{BB962C8B-B14F-4D97-AF65-F5344CB8AC3E}">
        <p14:creationId xmlns:p14="http://schemas.microsoft.com/office/powerpoint/2010/main" val="2669766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28">
            <a:extLst>
              <a:ext uri="{FF2B5EF4-FFF2-40B4-BE49-F238E27FC236}">
                <a16:creationId xmlns:a16="http://schemas.microsoft.com/office/drawing/2014/main" id="{E4B7E568-7255-F698-9AAF-66A3CFBBB86E}"/>
              </a:ext>
            </a:extLst>
          </p:cNvPr>
          <p:cNvPicPr>
            <a:picLocks noChangeAspect="1" noChangeArrowheads="1"/>
          </p:cNvPicPr>
          <p:nvPr/>
        </p:nvPicPr>
        <p:blipFill>
          <a:blip r:embed="rId2" cstate="print"/>
          <a:srcRect/>
          <a:stretch>
            <a:fillRect/>
          </a:stretch>
        </p:blipFill>
        <p:spPr bwMode="auto">
          <a:xfrm>
            <a:off x="41556" y="0"/>
            <a:ext cx="983680" cy="1066801"/>
          </a:xfrm>
          <a:prstGeom prst="roundRect">
            <a:avLst>
              <a:gd name="adj" fmla="val 11111"/>
            </a:avLst>
          </a:prstGeom>
          <a:solidFill>
            <a:schemeClr val="accent1"/>
          </a:solidFill>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3" name="Rectangle 2">
            <a:extLst>
              <a:ext uri="{FF2B5EF4-FFF2-40B4-BE49-F238E27FC236}">
                <a16:creationId xmlns:a16="http://schemas.microsoft.com/office/drawing/2014/main" id="{1CDF4138-1E52-ABA2-3BF0-37E7A9C529EC}"/>
              </a:ext>
            </a:extLst>
          </p:cNvPr>
          <p:cNvSpPr/>
          <p:nvPr/>
        </p:nvSpPr>
        <p:spPr>
          <a:xfrm>
            <a:off x="1066792" y="-28146"/>
            <a:ext cx="8094791" cy="1015663"/>
          </a:xfrm>
          <a:prstGeom prst="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273050" indent="-273050" defTabSz="457200"/>
            <a:r>
              <a:rPr lang="en-US" sz="6000" b="1" dirty="0">
                <a:solidFill>
                  <a:srgbClr val="FFFF00"/>
                </a:solidFill>
                <a:effectLst>
                  <a:reflection blurRad="6350" stA="55000" endA="300" endPos="45500" dir="5400000" sy="-100000" algn="bl" rotWithShape="0"/>
                </a:effectLst>
                <a:latin typeface="Aharoni" pitchFamily="2" charset="-79"/>
                <a:cs typeface="Aharoni" pitchFamily="2" charset="-79"/>
              </a:rPr>
              <a:t>   </a:t>
            </a:r>
            <a:r>
              <a:rPr lang="en-US" sz="4000" b="1" dirty="0">
                <a:solidFill>
                  <a:srgbClr val="FFFF00"/>
                </a:solidFill>
                <a:effectLst>
                  <a:reflection blurRad="6350" stA="55000" endA="300" endPos="45500" dir="5400000" sy="-100000" algn="bl" rotWithShape="0"/>
                </a:effectLst>
                <a:latin typeface="Aharoni" pitchFamily="2" charset="-79"/>
                <a:cs typeface="Aharoni" pitchFamily="2" charset="-79"/>
              </a:rPr>
              <a:t>Bangladesh Railway</a:t>
            </a:r>
          </a:p>
        </p:txBody>
      </p:sp>
      <p:pic>
        <p:nvPicPr>
          <p:cNvPr id="4" name="Picture 1" descr="C:\Users\BR-57\Desktop\bangladesh-flag-pole-animated.gif">
            <a:extLst>
              <a:ext uri="{FF2B5EF4-FFF2-40B4-BE49-F238E27FC236}">
                <a16:creationId xmlns:a16="http://schemas.microsoft.com/office/drawing/2014/main" id="{7356AF6E-09E2-7159-F489-9D8E69A32E20}"/>
              </a:ext>
            </a:extLst>
          </p:cNvPr>
          <p:cNvPicPr>
            <a:picLocks noChangeAspect="1" noChangeArrowheads="1" noCrop="1"/>
          </p:cNvPicPr>
          <p:nvPr/>
        </p:nvPicPr>
        <p:blipFill>
          <a:blip r:embed="rId3" cstate="print"/>
          <a:srcRect/>
          <a:stretch>
            <a:fillRect/>
          </a:stretch>
        </p:blipFill>
        <p:spPr bwMode="auto">
          <a:xfrm>
            <a:off x="7696200" y="-76200"/>
            <a:ext cx="1447800" cy="1029216"/>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B484864F-EA66-3C74-EB71-6A2CDE4FF9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557" y="1029685"/>
            <a:ext cx="1898079" cy="1205515"/>
          </a:xfrm>
          <a:prstGeom prst="rect">
            <a:avLst/>
          </a:prstGeom>
        </p:spPr>
      </p:pic>
      <p:pic>
        <p:nvPicPr>
          <p:cNvPr id="6" name="Picture 5">
            <a:extLst>
              <a:ext uri="{FF2B5EF4-FFF2-40B4-BE49-F238E27FC236}">
                <a16:creationId xmlns:a16="http://schemas.microsoft.com/office/drawing/2014/main" id="{1FA686C1-FBAF-D741-F93B-B94C0034DA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81192" y="1066801"/>
            <a:ext cx="2244443" cy="1205515"/>
          </a:xfrm>
          <a:prstGeom prst="rect">
            <a:avLst/>
          </a:prstGeom>
        </p:spPr>
      </p:pic>
      <p:pic>
        <p:nvPicPr>
          <p:cNvPr id="7" name="Picture 6">
            <a:extLst>
              <a:ext uri="{FF2B5EF4-FFF2-40B4-BE49-F238E27FC236}">
                <a16:creationId xmlns:a16="http://schemas.microsoft.com/office/drawing/2014/main" id="{7401E059-4BB1-1976-49D1-1E4750F254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28509" y="1009180"/>
            <a:ext cx="2733076" cy="1263136"/>
          </a:xfrm>
          <a:prstGeom prst="rect">
            <a:avLst/>
          </a:prstGeom>
        </p:spPr>
      </p:pic>
      <p:pic>
        <p:nvPicPr>
          <p:cNvPr id="8" name="Picture 7">
            <a:extLst>
              <a:ext uri="{FF2B5EF4-FFF2-40B4-BE49-F238E27FC236}">
                <a16:creationId xmlns:a16="http://schemas.microsoft.com/office/drawing/2014/main" id="{DEB9C697-0503-35C9-C1AD-7DA550272C9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25636" y="1029685"/>
            <a:ext cx="2178901" cy="1242632"/>
          </a:xfrm>
          <a:prstGeom prst="rect">
            <a:avLst/>
          </a:prstGeom>
        </p:spPr>
      </p:pic>
      <p:pic>
        <p:nvPicPr>
          <p:cNvPr id="10" name="Picture 9">
            <a:extLst>
              <a:ext uri="{FF2B5EF4-FFF2-40B4-BE49-F238E27FC236}">
                <a16:creationId xmlns:a16="http://schemas.microsoft.com/office/drawing/2014/main" id="{08EF5855-830E-7425-ADA9-F73E4CD2D5E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18732" y="2719288"/>
            <a:ext cx="6706536" cy="1419423"/>
          </a:xfrm>
          <a:prstGeom prst="rect">
            <a:avLst/>
          </a:prstGeom>
        </p:spPr>
      </p:pic>
      <p:pic>
        <p:nvPicPr>
          <p:cNvPr id="12" name="Picture 11">
            <a:extLst>
              <a:ext uri="{FF2B5EF4-FFF2-40B4-BE49-F238E27FC236}">
                <a16:creationId xmlns:a16="http://schemas.microsoft.com/office/drawing/2014/main" id="{1B413F90-0912-6C68-2B39-EAA65905C33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093" y="2293980"/>
            <a:ext cx="9177093" cy="4564020"/>
          </a:xfrm>
          <a:prstGeom prst="rect">
            <a:avLst/>
          </a:prstGeom>
        </p:spPr>
      </p:pic>
      <p:sp>
        <p:nvSpPr>
          <p:cNvPr id="14" name="TextBox 13">
            <a:extLst>
              <a:ext uri="{FF2B5EF4-FFF2-40B4-BE49-F238E27FC236}">
                <a16:creationId xmlns:a16="http://schemas.microsoft.com/office/drawing/2014/main" id="{14E51907-867E-3655-5BE3-4E08F1EF35B8}"/>
              </a:ext>
            </a:extLst>
          </p:cNvPr>
          <p:cNvSpPr txBox="1"/>
          <p:nvPr/>
        </p:nvSpPr>
        <p:spPr>
          <a:xfrm>
            <a:off x="41556" y="2323489"/>
            <a:ext cx="9102444" cy="3354765"/>
          </a:xfrm>
          <a:prstGeom prst="rect">
            <a:avLst/>
          </a:prstGeom>
          <a:noFill/>
        </p:spPr>
        <p:txBody>
          <a:bodyPr wrap="square">
            <a:spAutoFit/>
          </a:bodyPr>
          <a:lstStyle/>
          <a:p>
            <a:pPr algn="l"/>
            <a:r>
              <a:rPr lang="en-US" sz="3200" b="1" i="0" u="none" strike="noStrike" baseline="0" dirty="0">
                <a:latin typeface="Calibri" panose="020F0502020204030204" pitchFamily="34" charset="0"/>
              </a:rPr>
              <a:t>Way Forward to Ensure the Safety of BR </a:t>
            </a:r>
          </a:p>
          <a:p>
            <a:pPr algn="l"/>
            <a:r>
              <a:rPr lang="en-US" sz="3000" b="0" i="0" u="none" strike="noStrike" baseline="0" dirty="0">
                <a:latin typeface="Calibri" panose="020F0502020204030204" pitchFamily="34" charset="0"/>
              </a:rPr>
              <a:t>1. Need to set competent Operating staff at all levels.</a:t>
            </a:r>
          </a:p>
          <a:p>
            <a:pPr algn="l"/>
            <a:r>
              <a:rPr lang="en-US" sz="3000" b="0" i="0" u="none" strike="noStrike" baseline="0" dirty="0">
                <a:latin typeface="Calibri" panose="020F0502020204030204" pitchFamily="34" charset="0"/>
              </a:rPr>
              <a:t>2. Need to maintain </a:t>
            </a:r>
            <a:r>
              <a:rPr lang="en-US" sz="3000" dirty="0">
                <a:latin typeface="Calibri" panose="020F0502020204030204" pitchFamily="34" charset="0"/>
              </a:rPr>
              <a:t>safe T</a:t>
            </a:r>
            <a:r>
              <a:rPr lang="en-US" sz="3000" b="0" i="0" u="none" strike="noStrike" baseline="0" dirty="0">
                <a:latin typeface="Calibri" panose="020F0502020204030204" pitchFamily="34" charset="0"/>
              </a:rPr>
              <a:t>rack, Rolling Stocks, Signaling </a:t>
            </a:r>
          </a:p>
          <a:p>
            <a:pPr algn="l"/>
            <a:r>
              <a:rPr lang="en-US" sz="3000" dirty="0">
                <a:latin typeface="Calibri" panose="020F0502020204030204" pitchFamily="34" charset="0"/>
              </a:rPr>
              <a:t>     </a:t>
            </a:r>
            <a:r>
              <a:rPr lang="en-US" sz="3000" b="0" i="0" u="none" strike="noStrike" baseline="0" dirty="0">
                <a:latin typeface="Calibri" panose="020F0502020204030204" pitchFamily="34" charset="0"/>
              </a:rPr>
              <a:t>system, etc.</a:t>
            </a:r>
          </a:p>
          <a:p>
            <a:pPr algn="l"/>
            <a:r>
              <a:rPr lang="en-US" sz="3000" b="0" i="0" u="none" strike="noStrike" baseline="0" dirty="0">
                <a:latin typeface="Calibri" panose="020F0502020204030204" pitchFamily="34" charset="0"/>
              </a:rPr>
              <a:t>3. Need to Conduct regular inspections necessary to</a:t>
            </a:r>
          </a:p>
          <a:p>
            <a:pPr algn="l"/>
            <a:r>
              <a:rPr lang="en-US" sz="3000" dirty="0">
                <a:latin typeface="Calibri" panose="020F0502020204030204" pitchFamily="34" charset="0"/>
              </a:rPr>
              <a:t>     </a:t>
            </a:r>
            <a:r>
              <a:rPr lang="en-US" sz="3000" b="0" i="0" u="none" strike="noStrike" baseline="0" dirty="0">
                <a:latin typeface="Calibri" panose="020F0502020204030204" pitchFamily="34" charset="0"/>
              </a:rPr>
              <a:t>prevent accidents and loss.</a:t>
            </a:r>
          </a:p>
          <a:p>
            <a:pPr algn="l"/>
            <a:r>
              <a:rPr lang="en-US" sz="3000" b="1" i="0" u="none" strike="noStrike" baseline="0" dirty="0">
                <a:latin typeface="Calibri" panose="020F0502020204030204" pitchFamily="34" charset="0"/>
              </a:rPr>
              <a:t>When these will be done, Railway will be more safe.</a:t>
            </a:r>
            <a:endParaRPr lang="en-US" sz="3000" dirty="0"/>
          </a:p>
        </p:txBody>
      </p:sp>
    </p:spTree>
    <p:extLst>
      <p:ext uri="{BB962C8B-B14F-4D97-AF65-F5344CB8AC3E}">
        <p14:creationId xmlns:p14="http://schemas.microsoft.com/office/powerpoint/2010/main" val="990254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A1908E-2709-3F3C-A1C5-6FDC36CF7E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1812" y="2667000"/>
            <a:ext cx="3000375" cy="1524000"/>
          </a:xfrm>
          <a:prstGeom prst="rect">
            <a:avLst/>
          </a:prstGeom>
        </p:spPr>
      </p:pic>
      <p:pic>
        <p:nvPicPr>
          <p:cNvPr id="5" name="Picture 1028">
            <a:extLst>
              <a:ext uri="{FF2B5EF4-FFF2-40B4-BE49-F238E27FC236}">
                <a16:creationId xmlns:a16="http://schemas.microsoft.com/office/drawing/2014/main" id="{AA95FBAD-166C-A396-C991-08037150966C}"/>
              </a:ext>
            </a:extLst>
          </p:cNvPr>
          <p:cNvPicPr>
            <a:picLocks noChangeAspect="1" noChangeArrowheads="1"/>
          </p:cNvPicPr>
          <p:nvPr/>
        </p:nvPicPr>
        <p:blipFill>
          <a:blip r:embed="rId3" cstate="print"/>
          <a:srcRect/>
          <a:stretch>
            <a:fillRect/>
          </a:stretch>
        </p:blipFill>
        <p:spPr bwMode="auto">
          <a:xfrm>
            <a:off x="41556" y="0"/>
            <a:ext cx="983680" cy="1066801"/>
          </a:xfrm>
          <a:prstGeom prst="roundRect">
            <a:avLst>
              <a:gd name="adj" fmla="val 11111"/>
            </a:avLst>
          </a:prstGeom>
          <a:solidFill>
            <a:schemeClr val="accent1"/>
          </a:solidFill>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6" name="Rectangle 5">
            <a:extLst>
              <a:ext uri="{FF2B5EF4-FFF2-40B4-BE49-F238E27FC236}">
                <a16:creationId xmlns:a16="http://schemas.microsoft.com/office/drawing/2014/main" id="{3BB5D85E-9679-C843-7AE3-4F72C4575BD3}"/>
              </a:ext>
            </a:extLst>
          </p:cNvPr>
          <p:cNvSpPr/>
          <p:nvPr/>
        </p:nvSpPr>
        <p:spPr>
          <a:xfrm>
            <a:off x="1066792" y="-28146"/>
            <a:ext cx="8094791" cy="1015663"/>
          </a:xfrm>
          <a:prstGeom prst="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273050" indent="-273050" defTabSz="457200"/>
            <a:r>
              <a:rPr lang="en-US" sz="6000" b="1" dirty="0">
                <a:solidFill>
                  <a:srgbClr val="FFFF00"/>
                </a:solidFill>
                <a:effectLst>
                  <a:reflection blurRad="6350" stA="55000" endA="300" endPos="45500" dir="5400000" sy="-100000" algn="bl" rotWithShape="0"/>
                </a:effectLst>
                <a:latin typeface="Aharoni" pitchFamily="2" charset="-79"/>
                <a:cs typeface="Aharoni" pitchFamily="2" charset="-79"/>
              </a:rPr>
              <a:t>   </a:t>
            </a:r>
            <a:r>
              <a:rPr lang="en-US" sz="4000" b="1" dirty="0">
                <a:solidFill>
                  <a:srgbClr val="FFFF00"/>
                </a:solidFill>
                <a:effectLst>
                  <a:reflection blurRad="6350" stA="55000" endA="300" endPos="45500" dir="5400000" sy="-100000" algn="bl" rotWithShape="0"/>
                </a:effectLst>
                <a:latin typeface="Aharoni" pitchFamily="2" charset="-79"/>
                <a:cs typeface="Aharoni" pitchFamily="2" charset="-79"/>
              </a:rPr>
              <a:t>Bangladesh Railway</a:t>
            </a:r>
          </a:p>
        </p:txBody>
      </p:sp>
      <p:pic>
        <p:nvPicPr>
          <p:cNvPr id="7" name="Picture 1" descr="C:\Users\BR-57\Desktop\bangladesh-flag-pole-animated.gif">
            <a:extLst>
              <a:ext uri="{FF2B5EF4-FFF2-40B4-BE49-F238E27FC236}">
                <a16:creationId xmlns:a16="http://schemas.microsoft.com/office/drawing/2014/main" id="{B3ACDC9E-217A-DD7C-14BD-21D64F42BEBF}"/>
              </a:ext>
            </a:extLst>
          </p:cNvPr>
          <p:cNvPicPr>
            <a:picLocks noChangeAspect="1" noChangeArrowheads="1" noCrop="1"/>
          </p:cNvPicPr>
          <p:nvPr/>
        </p:nvPicPr>
        <p:blipFill>
          <a:blip r:embed="rId4" cstate="print"/>
          <a:srcRect/>
          <a:stretch>
            <a:fillRect/>
          </a:stretch>
        </p:blipFill>
        <p:spPr bwMode="auto">
          <a:xfrm>
            <a:off x="7696200" y="-76200"/>
            <a:ext cx="1447800" cy="1029216"/>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2C9DF127-0A88-D802-1470-C976CADA9B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141" y="1009179"/>
            <a:ext cx="9102444" cy="5836822"/>
          </a:xfrm>
          <a:prstGeom prst="rect">
            <a:avLst/>
          </a:prstGeom>
        </p:spPr>
      </p:pic>
      <p:sp>
        <p:nvSpPr>
          <p:cNvPr id="2" name="TextBox 1">
            <a:extLst>
              <a:ext uri="{FF2B5EF4-FFF2-40B4-BE49-F238E27FC236}">
                <a16:creationId xmlns:a16="http://schemas.microsoft.com/office/drawing/2014/main" id="{9F255F2C-C437-9923-B905-FE8D3B227DCE}"/>
              </a:ext>
            </a:extLst>
          </p:cNvPr>
          <p:cNvSpPr txBox="1"/>
          <p:nvPr/>
        </p:nvSpPr>
        <p:spPr>
          <a:xfrm>
            <a:off x="720436" y="1118575"/>
            <a:ext cx="7606146" cy="4016484"/>
          </a:xfrm>
          <a:prstGeom prst="rect">
            <a:avLst/>
          </a:prstGeom>
          <a:noFill/>
        </p:spPr>
        <p:txBody>
          <a:bodyPr wrap="square" rtlCol="0">
            <a:spAutoFit/>
          </a:bodyPr>
          <a:lstStyle/>
          <a:p>
            <a:pPr algn="ctr" eaLnBrk="1" hangingPunct="1">
              <a:spcAft>
                <a:spcPts val="1800"/>
              </a:spcAft>
              <a:buClr>
                <a:srgbClr val="000000"/>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CA" sz="8000" b="1" dirty="0">
                <a:solidFill>
                  <a:srgbClr val="000000"/>
                </a:solidFill>
                <a:latin typeface="Aharoni" panose="02010803020104030203" pitchFamily="2" charset="-79"/>
                <a:cs typeface="Aharoni" panose="02010803020104030203" pitchFamily="2" charset="-79"/>
              </a:rPr>
              <a:t>Thanks for Active</a:t>
            </a:r>
          </a:p>
          <a:p>
            <a:pPr algn="ctr" eaLnBrk="1" hangingPunct="1">
              <a:spcAft>
                <a:spcPts val="1800"/>
              </a:spcAft>
              <a:buClr>
                <a:srgbClr val="000000"/>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CA" sz="8000" b="1" dirty="0">
                <a:solidFill>
                  <a:srgbClr val="000000"/>
                </a:solidFill>
                <a:latin typeface="Aharoni" panose="02010803020104030203" pitchFamily="2" charset="-79"/>
                <a:cs typeface="Aharoni" panose="02010803020104030203" pitchFamily="2" charset="-79"/>
              </a:rPr>
              <a:t> Participation</a:t>
            </a:r>
            <a:endParaRPr lang="en-US" sz="8000" dirty="0"/>
          </a:p>
        </p:txBody>
      </p:sp>
    </p:spTree>
    <p:extLst>
      <p:ext uri="{BB962C8B-B14F-4D97-AF65-F5344CB8AC3E}">
        <p14:creationId xmlns:p14="http://schemas.microsoft.com/office/powerpoint/2010/main" val="910408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4)">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28">
            <a:extLst>
              <a:ext uri="{FF2B5EF4-FFF2-40B4-BE49-F238E27FC236}">
                <a16:creationId xmlns:a16="http://schemas.microsoft.com/office/drawing/2014/main" id="{D0145761-5F8C-AE2F-AE9C-0CA1EAF5094A}"/>
              </a:ext>
            </a:extLst>
          </p:cNvPr>
          <p:cNvPicPr>
            <a:picLocks noChangeAspect="1" noChangeArrowheads="1"/>
          </p:cNvPicPr>
          <p:nvPr/>
        </p:nvPicPr>
        <p:blipFill>
          <a:blip r:embed="rId2" cstate="print"/>
          <a:srcRect/>
          <a:stretch>
            <a:fillRect/>
          </a:stretch>
        </p:blipFill>
        <p:spPr bwMode="auto">
          <a:xfrm>
            <a:off x="41556" y="0"/>
            <a:ext cx="983680" cy="1066801"/>
          </a:xfrm>
          <a:prstGeom prst="roundRect">
            <a:avLst>
              <a:gd name="adj" fmla="val 11111"/>
            </a:avLst>
          </a:prstGeom>
          <a:solidFill>
            <a:schemeClr val="accent1"/>
          </a:solidFill>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3" name="Rectangle 2">
            <a:extLst>
              <a:ext uri="{FF2B5EF4-FFF2-40B4-BE49-F238E27FC236}">
                <a16:creationId xmlns:a16="http://schemas.microsoft.com/office/drawing/2014/main" id="{8BD134CC-E33C-177A-154B-2A1F44D62FEF}"/>
              </a:ext>
            </a:extLst>
          </p:cNvPr>
          <p:cNvSpPr/>
          <p:nvPr/>
        </p:nvSpPr>
        <p:spPr>
          <a:xfrm>
            <a:off x="1066792" y="-28146"/>
            <a:ext cx="8094791" cy="1015663"/>
          </a:xfrm>
          <a:prstGeom prst="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273050" indent="-273050" defTabSz="457200"/>
            <a:r>
              <a:rPr lang="en-US" sz="6000" b="1" dirty="0">
                <a:solidFill>
                  <a:srgbClr val="FFFF00"/>
                </a:solidFill>
                <a:effectLst>
                  <a:reflection blurRad="6350" stA="55000" endA="300" endPos="45500" dir="5400000" sy="-100000" algn="bl" rotWithShape="0"/>
                </a:effectLst>
                <a:latin typeface="Aharoni" pitchFamily="2" charset="-79"/>
                <a:cs typeface="Aharoni" pitchFamily="2" charset="-79"/>
              </a:rPr>
              <a:t>   </a:t>
            </a:r>
            <a:r>
              <a:rPr lang="en-US" sz="4000" b="1" dirty="0">
                <a:solidFill>
                  <a:srgbClr val="FFFF00"/>
                </a:solidFill>
                <a:effectLst>
                  <a:reflection blurRad="6350" stA="55000" endA="300" endPos="45500" dir="5400000" sy="-100000" algn="bl" rotWithShape="0"/>
                </a:effectLst>
                <a:latin typeface="Aharoni" pitchFamily="2" charset="-79"/>
                <a:cs typeface="Aharoni" pitchFamily="2" charset="-79"/>
              </a:rPr>
              <a:t>Bangladesh Railway</a:t>
            </a:r>
          </a:p>
        </p:txBody>
      </p:sp>
      <p:pic>
        <p:nvPicPr>
          <p:cNvPr id="4" name="Picture 1" descr="C:\Users\BR-57\Desktop\bangladesh-flag-pole-animated.gif">
            <a:extLst>
              <a:ext uri="{FF2B5EF4-FFF2-40B4-BE49-F238E27FC236}">
                <a16:creationId xmlns:a16="http://schemas.microsoft.com/office/drawing/2014/main" id="{CE93E323-51B9-7CAA-9185-4E5647277819}"/>
              </a:ext>
            </a:extLst>
          </p:cNvPr>
          <p:cNvPicPr>
            <a:picLocks noChangeAspect="1" noChangeArrowheads="1" noCrop="1"/>
          </p:cNvPicPr>
          <p:nvPr/>
        </p:nvPicPr>
        <p:blipFill>
          <a:blip r:embed="rId3" cstate="print"/>
          <a:srcRect/>
          <a:stretch>
            <a:fillRect/>
          </a:stretch>
        </p:blipFill>
        <p:spPr bwMode="auto">
          <a:xfrm>
            <a:off x="7696200" y="-76200"/>
            <a:ext cx="1447800" cy="1029216"/>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F1FAB5C9-1F5F-0EE1-BF08-C807B28936B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557" y="1029685"/>
            <a:ext cx="1898079" cy="1593144"/>
          </a:xfrm>
          <a:prstGeom prst="rect">
            <a:avLst/>
          </a:prstGeom>
        </p:spPr>
      </p:pic>
      <p:pic>
        <p:nvPicPr>
          <p:cNvPr id="6" name="Picture 5">
            <a:extLst>
              <a:ext uri="{FF2B5EF4-FFF2-40B4-BE49-F238E27FC236}">
                <a16:creationId xmlns:a16="http://schemas.microsoft.com/office/drawing/2014/main" id="{D61AEB73-D211-203A-57B7-1B0A15D4A5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81192" y="1066801"/>
            <a:ext cx="2244443" cy="1593144"/>
          </a:xfrm>
          <a:prstGeom prst="rect">
            <a:avLst/>
          </a:prstGeom>
        </p:spPr>
      </p:pic>
      <p:pic>
        <p:nvPicPr>
          <p:cNvPr id="7" name="Picture 6">
            <a:extLst>
              <a:ext uri="{FF2B5EF4-FFF2-40B4-BE49-F238E27FC236}">
                <a16:creationId xmlns:a16="http://schemas.microsoft.com/office/drawing/2014/main" id="{88CA80F4-BA95-21A3-A178-F88446218D0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28509" y="1009180"/>
            <a:ext cx="2733076" cy="1650766"/>
          </a:xfrm>
          <a:prstGeom prst="rect">
            <a:avLst/>
          </a:prstGeom>
        </p:spPr>
      </p:pic>
      <p:pic>
        <p:nvPicPr>
          <p:cNvPr id="8" name="Picture 7">
            <a:extLst>
              <a:ext uri="{FF2B5EF4-FFF2-40B4-BE49-F238E27FC236}">
                <a16:creationId xmlns:a16="http://schemas.microsoft.com/office/drawing/2014/main" id="{4B869FEE-AAEB-5C96-F4B2-0C46F7D33F9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25636" y="1029684"/>
            <a:ext cx="2178901" cy="1630261"/>
          </a:xfrm>
          <a:prstGeom prst="rect">
            <a:avLst/>
          </a:prstGeom>
        </p:spPr>
      </p:pic>
      <p:pic>
        <p:nvPicPr>
          <p:cNvPr id="10" name="Picture 9">
            <a:extLst>
              <a:ext uri="{FF2B5EF4-FFF2-40B4-BE49-F238E27FC236}">
                <a16:creationId xmlns:a16="http://schemas.microsoft.com/office/drawing/2014/main" id="{425A476E-616B-22E4-7EBD-1DBCC7EC9CF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556" y="2622829"/>
            <a:ext cx="9102444" cy="4235171"/>
          </a:xfrm>
          <a:prstGeom prst="rect">
            <a:avLst/>
          </a:prstGeom>
        </p:spPr>
      </p:pic>
      <p:pic>
        <p:nvPicPr>
          <p:cNvPr id="12" name="Picture 11">
            <a:extLst>
              <a:ext uri="{FF2B5EF4-FFF2-40B4-BE49-F238E27FC236}">
                <a16:creationId xmlns:a16="http://schemas.microsoft.com/office/drawing/2014/main" id="{FA2A5BF8-9EE7-B40E-4645-C52094F7277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555" y="2667000"/>
            <a:ext cx="9120027" cy="4191000"/>
          </a:xfrm>
          <a:prstGeom prst="rect">
            <a:avLst/>
          </a:prstGeom>
        </p:spPr>
      </p:pic>
      <p:sp>
        <p:nvSpPr>
          <p:cNvPr id="14" name="TextBox 13">
            <a:extLst>
              <a:ext uri="{FF2B5EF4-FFF2-40B4-BE49-F238E27FC236}">
                <a16:creationId xmlns:a16="http://schemas.microsoft.com/office/drawing/2014/main" id="{9E2DA6BB-47B4-6886-7EDA-5328595EE1B9}"/>
              </a:ext>
            </a:extLst>
          </p:cNvPr>
          <p:cNvSpPr txBox="1"/>
          <p:nvPr/>
        </p:nvSpPr>
        <p:spPr>
          <a:xfrm>
            <a:off x="41554" y="2569685"/>
            <a:ext cx="9060890" cy="3508653"/>
          </a:xfrm>
          <a:prstGeom prst="rect">
            <a:avLst/>
          </a:prstGeom>
          <a:noFill/>
        </p:spPr>
        <p:txBody>
          <a:bodyPr wrap="square">
            <a:spAutoFit/>
          </a:bodyPr>
          <a:lstStyle/>
          <a:p>
            <a:pPr marL="342900" indent="-342900">
              <a:defRPr/>
            </a:pPr>
            <a:r>
              <a:rPr lang="en-US" sz="3600" b="1" u="sng" dirty="0"/>
              <a:t>Mission:</a:t>
            </a:r>
          </a:p>
          <a:p>
            <a:pPr marL="342900" indent="-342900">
              <a:defRPr/>
            </a:pPr>
            <a:endParaRPr lang="en-US" sz="1600" b="1" u="sng" dirty="0"/>
          </a:p>
          <a:p>
            <a:pPr eaLnBrk="0" hangingPunct="0">
              <a:spcBef>
                <a:spcPct val="0"/>
              </a:spcBef>
              <a:spcAft>
                <a:spcPts val="1000"/>
              </a:spcAft>
              <a:buClr>
                <a:srgbClr val="FF0000"/>
              </a:buClr>
            </a:pPr>
            <a:r>
              <a:rPr lang="en-US" sz="2800" b="1" dirty="0"/>
              <a:t>   </a:t>
            </a:r>
            <a:r>
              <a:rPr lang="en-US" sz="2800" b="1" dirty="0">
                <a:effectLst>
                  <a:outerShdw blurRad="38100" dist="38100" dir="2700000" algn="tl">
                    <a:srgbClr val="FFFFFF"/>
                  </a:outerShdw>
                </a:effectLst>
                <a:latin typeface="Verdana" pitchFamily="34" charset="0"/>
              </a:rPr>
              <a:t>To maintain, upgrade, and modernize the rail system of the country in a manner that supports Government strategies for economic </a:t>
            </a:r>
            <a:r>
              <a:rPr lang="en-US" sz="2800" b="1" dirty="0">
                <a:effectLst>
                  <a:outerShdw blurRad="38100" dist="38100" dir="2700000" algn="tl">
                    <a:srgbClr val="FFFFFF"/>
                  </a:outerShdw>
                </a:effectLst>
                <a:latin typeface="Calibri" panose="020F0502020204030204" pitchFamily="34" charset="0"/>
                <a:cs typeface="Calibri" panose="020F0502020204030204" pitchFamily="34" charset="0"/>
              </a:rPr>
              <a:t>and</a:t>
            </a:r>
            <a:r>
              <a:rPr lang="en-US" sz="2800" b="1" dirty="0">
                <a:effectLst>
                  <a:outerShdw blurRad="38100" dist="38100" dir="2700000" algn="tl">
                    <a:srgbClr val="FFFFFF"/>
                  </a:outerShdw>
                </a:effectLst>
                <a:latin typeface="Verdana" pitchFamily="34" charset="0"/>
              </a:rPr>
              <a:t> social development whilst being environmentally and economically sustainable</a:t>
            </a:r>
          </a:p>
        </p:txBody>
      </p:sp>
    </p:spTree>
    <p:extLst>
      <p:ext uri="{BB962C8B-B14F-4D97-AF65-F5344CB8AC3E}">
        <p14:creationId xmlns:p14="http://schemas.microsoft.com/office/powerpoint/2010/main" val="685314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hlinkClick r:id="" action="ppaction://ole?verb=0"/>
            <a:extLst>
              <a:ext uri="{FF2B5EF4-FFF2-40B4-BE49-F238E27FC236}">
                <a16:creationId xmlns:a16="http://schemas.microsoft.com/office/drawing/2014/main" id="{87ADB982-7E3E-D97E-AEDF-57FD0C5EC0C5}"/>
              </a:ext>
            </a:extLst>
          </p:cNvPr>
          <p:cNvGraphicFramePr>
            <a:graphicFrameLocks noChangeAspect="1"/>
          </p:cNvGraphicFramePr>
          <p:nvPr>
            <p:extLst>
              <p:ext uri="{D42A27DB-BD31-4B8C-83A1-F6EECF244321}">
                <p14:modId xmlns:p14="http://schemas.microsoft.com/office/powerpoint/2010/main" val="89395875"/>
              </p:ext>
            </p:extLst>
          </p:nvPr>
        </p:nvGraphicFramePr>
        <p:xfrm>
          <a:off x="2162041" y="65874"/>
          <a:ext cx="4819917" cy="6400800"/>
        </p:xfrm>
        <a:graphic>
          <a:graphicData uri="http://schemas.openxmlformats.org/presentationml/2006/ole">
            <mc:AlternateContent xmlns:mc="http://schemas.openxmlformats.org/markup-compatibility/2006">
              <mc:Choice xmlns:v="urn:schemas-microsoft-com:vml" Requires="v">
                <p:oleObj spid="_x0000_s1028" name="Presentation" r:id="rId3" imgW="4515986" imgH="6022424" progId="PowerPoint.Show.12">
                  <p:embed/>
                </p:oleObj>
              </mc:Choice>
              <mc:Fallback>
                <p:oleObj name="Presentation" r:id="rId3" imgW="4515986" imgH="6022424" progId="PowerPoint.Show.12">
                  <p:embed/>
                  <p:pic>
                    <p:nvPicPr>
                      <p:cNvPr id="0" name=""/>
                      <p:cNvPicPr/>
                      <p:nvPr/>
                    </p:nvPicPr>
                    <p:blipFill>
                      <a:blip r:embed="rId4"/>
                      <a:stretch>
                        <a:fillRect/>
                      </a:stretch>
                    </p:blipFill>
                    <p:spPr>
                      <a:xfrm>
                        <a:off x="2162041" y="65874"/>
                        <a:ext cx="4819917" cy="6400800"/>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CC007222-5EC0-A083-D587-F7F12BBF9C5E}"/>
              </a:ext>
            </a:extLst>
          </p:cNvPr>
          <p:cNvSpPr txBox="1"/>
          <p:nvPr/>
        </p:nvSpPr>
        <p:spPr>
          <a:xfrm>
            <a:off x="2278744" y="116116"/>
            <a:ext cx="4586514" cy="523220"/>
          </a:xfrm>
          <a:prstGeom prst="rect">
            <a:avLst/>
          </a:prstGeom>
          <a:noFill/>
        </p:spPr>
        <p:txBody>
          <a:bodyPr wrap="square" rtlCol="0">
            <a:spAutoFit/>
          </a:bodyPr>
          <a:lstStyle/>
          <a:p>
            <a:r>
              <a:rPr lang="en-US" sz="2800" dirty="0">
                <a:solidFill>
                  <a:srgbClr val="0070C0"/>
                </a:solidFill>
              </a:rPr>
              <a:t>Bangladesh Railways Network </a:t>
            </a:r>
          </a:p>
        </p:txBody>
      </p:sp>
      <p:sp>
        <p:nvSpPr>
          <p:cNvPr id="3" name="Arrow: Quad 2">
            <a:extLst>
              <a:ext uri="{FF2B5EF4-FFF2-40B4-BE49-F238E27FC236}">
                <a16:creationId xmlns:a16="http://schemas.microsoft.com/office/drawing/2014/main" id="{2B6B0423-2670-9190-4964-F9E57E1483D9}"/>
              </a:ext>
            </a:extLst>
          </p:cNvPr>
          <p:cNvSpPr/>
          <p:nvPr/>
        </p:nvSpPr>
        <p:spPr>
          <a:xfrm rot="2720511">
            <a:off x="6382294" y="5720530"/>
            <a:ext cx="77188" cy="415215"/>
          </a:xfrm>
          <a:prstGeom prst="quadArrow">
            <a:avLst>
              <a:gd name="adj1" fmla="val 19635"/>
              <a:gd name="adj2" fmla="val 22500"/>
              <a:gd name="adj3" fmla="val 22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5">
            <p14:nvContentPartPr>
              <p14:cNvPr id="16" name="Ink 15">
                <a:extLst>
                  <a:ext uri="{FF2B5EF4-FFF2-40B4-BE49-F238E27FC236}">
                    <a16:creationId xmlns:a16="http://schemas.microsoft.com/office/drawing/2014/main" id="{455B7A81-C8D3-EF69-2FE0-DDFB662C1E1A}"/>
                  </a:ext>
                </a:extLst>
              </p14:cNvPr>
              <p14:cNvContentPartPr/>
              <p14:nvPr/>
            </p14:nvContentPartPr>
            <p14:xfrm>
              <a:off x="6287645" y="5777549"/>
              <a:ext cx="272160" cy="295920"/>
            </p14:xfrm>
          </p:contentPart>
        </mc:Choice>
        <mc:Fallback xmlns="">
          <p:pic>
            <p:nvPicPr>
              <p:cNvPr id="16" name="Ink 15">
                <a:extLst>
                  <a:ext uri="{FF2B5EF4-FFF2-40B4-BE49-F238E27FC236}">
                    <a16:creationId xmlns:a16="http://schemas.microsoft.com/office/drawing/2014/main" id="{455B7A81-C8D3-EF69-2FE0-DDFB662C1E1A}"/>
                  </a:ext>
                </a:extLst>
              </p:cNvPr>
              <p:cNvPicPr/>
              <p:nvPr/>
            </p:nvPicPr>
            <p:blipFill>
              <a:blip r:embed="rId6"/>
              <a:stretch>
                <a:fillRect/>
              </a:stretch>
            </p:blipFill>
            <p:spPr>
              <a:xfrm>
                <a:off x="6279005" y="5768909"/>
                <a:ext cx="289800" cy="3135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7" name="Ink 16">
                <a:extLst>
                  <a:ext uri="{FF2B5EF4-FFF2-40B4-BE49-F238E27FC236}">
                    <a16:creationId xmlns:a16="http://schemas.microsoft.com/office/drawing/2014/main" id="{7AF918D8-4577-8FEB-F4D5-71A40E32466C}"/>
                  </a:ext>
                </a:extLst>
              </p14:cNvPr>
              <p14:cNvContentPartPr/>
              <p14:nvPr/>
            </p14:nvContentPartPr>
            <p14:xfrm>
              <a:off x="6456845" y="5839829"/>
              <a:ext cx="44640" cy="64080"/>
            </p14:xfrm>
          </p:contentPart>
        </mc:Choice>
        <mc:Fallback xmlns="">
          <p:pic>
            <p:nvPicPr>
              <p:cNvPr id="17" name="Ink 16">
                <a:extLst>
                  <a:ext uri="{FF2B5EF4-FFF2-40B4-BE49-F238E27FC236}">
                    <a16:creationId xmlns:a16="http://schemas.microsoft.com/office/drawing/2014/main" id="{7AF918D8-4577-8FEB-F4D5-71A40E32466C}"/>
                  </a:ext>
                </a:extLst>
              </p:cNvPr>
              <p:cNvPicPr/>
              <p:nvPr/>
            </p:nvPicPr>
            <p:blipFill>
              <a:blip r:embed="rId8"/>
              <a:stretch>
                <a:fillRect/>
              </a:stretch>
            </p:blipFill>
            <p:spPr>
              <a:xfrm>
                <a:off x="6447845" y="5831189"/>
                <a:ext cx="62280" cy="817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0" name="Ink 19">
                <a:extLst>
                  <a:ext uri="{FF2B5EF4-FFF2-40B4-BE49-F238E27FC236}">
                    <a16:creationId xmlns:a16="http://schemas.microsoft.com/office/drawing/2014/main" id="{1CA0C15B-7345-0C63-0AB0-E2A22483CA89}"/>
                  </a:ext>
                </a:extLst>
              </p14:cNvPr>
              <p14:cNvContentPartPr/>
              <p14:nvPr/>
            </p14:nvContentPartPr>
            <p14:xfrm>
              <a:off x="7449725" y="5540309"/>
              <a:ext cx="360" cy="360"/>
            </p14:xfrm>
          </p:contentPart>
        </mc:Choice>
        <mc:Fallback xmlns="">
          <p:pic>
            <p:nvPicPr>
              <p:cNvPr id="20" name="Ink 19">
                <a:extLst>
                  <a:ext uri="{FF2B5EF4-FFF2-40B4-BE49-F238E27FC236}">
                    <a16:creationId xmlns:a16="http://schemas.microsoft.com/office/drawing/2014/main" id="{1CA0C15B-7345-0C63-0AB0-E2A22483CA89}"/>
                  </a:ext>
                </a:extLst>
              </p:cNvPr>
              <p:cNvPicPr/>
              <p:nvPr/>
            </p:nvPicPr>
            <p:blipFill>
              <a:blip r:embed="rId10"/>
              <a:stretch>
                <a:fillRect/>
              </a:stretch>
            </p:blipFill>
            <p:spPr>
              <a:xfrm>
                <a:off x="7441085" y="5531669"/>
                <a:ext cx="18000" cy="18000"/>
              </a:xfrm>
              <a:prstGeom prst="rect">
                <a:avLst/>
              </a:prstGeom>
            </p:spPr>
          </p:pic>
        </mc:Fallback>
      </mc:AlternateContent>
    </p:spTree>
    <p:extLst>
      <p:ext uri="{BB962C8B-B14F-4D97-AF65-F5344CB8AC3E}">
        <p14:creationId xmlns:p14="http://schemas.microsoft.com/office/powerpoint/2010/main" val="2025514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28">
            <a:extLst>
              <a:ext uri="{FF2B5EF4-FFF2-40B4-BE49-F238E27FC236}">
                <a16:creationId xmlns:a16="http://schemas.microsoft.com/office/drawing/2014/main" id="{B6AA1962-FDF7-63EB-8B93-1998F6629DC2}"/>
              </a:ext>
            </a:extLst>
          </p:cNvPr>
          <p:cNvPicPr>
            <a:picLocks noChangeAspect="1" noChangeArrowheads="1"/>
          </p:cNvPicPr>
          <p:nvPr/>
        </p:nvPicPr>
        <p:blipFill>
          <a:blip r:embed="rId2" cstate="print"/>
          <a:srcRect/>
          <a:stretch>
            <a:fillRect/>
          </a:stretch>
        </p:blipFill>
        <p:spPr bwMode="auto">
          <a:xfrm>
            <a:off x="41556" y="0"/>
            <a:ext cx="983680" cy="1066801"/>
          </a:xfrm>
          <a:prstGeom prst="roundRect">
            <a:avLst>
              <a:gd name="adj" fmla="val 11111"/>
            </a:avLst>
          </a:prstGeom>
          <a:solidFill>
            <a:schemeClr val="accent1"/>
          </a:solidFill>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3" name="Rectangle 2">
            <a:extLst>
              <a:ext uri="{FF2B5EF4-FFF2-40B4-BE49-F238E27FC236}">
                <a16:creationId xmlns:a16="http://schemas.microsoft.com/office/drawing/2014/main" id="{FC6FEA80-7F49-E499-774D-E6CEB371EFE8}"/>
              </a:ext>
            </a:extLst>
          </p:cNvPr>
          <p:cNvSpPr/>
          <p:nvPr/>
        </p:nvSpPr>
        <p:spPr>
          <a:xfrm>
            <a:off x="1066792" y="-28146"/>
            <a:ext cx="8094791" cy="1015663"/>
          </a:xfrm>
          <a:prstGeom prst="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273050" indent="-273050" defTabSz="457200"/>
            <a:r>
              <a:rPr lang="en-US" sz="6000" b="1" dirty="0">
                <a:solidFill>
                  <a:srgbClr val="FFFF00"/>
                </a:solidFill>
                <a:effectLst>
                  <a:reflection blurRad="6350" stA="55000" endA="300" endPos="45500" dir="5400000" sy="-100000" algn="bl" rotWithShape="0"/>
                </a:effectLst>
                <a:latin typeface="Aharoni" pitchFamily="2" charset="-79"/>
                <a:cs typeface="Aharoni" pitchFamily="2" charset="-79"/>
              </a:rPr>
              <a:t>   </a:t>
            </a:r>
            <a:r>
              <a:rPr lang="en-US" sz="4400" b="1" dirty="0">
                <a:solidFill>
                  <a:srgbClr val="FFFF00"/>
                </a:solidFill>
                <a:effectLst>
                  <a:reflection blurRad="6350" stA="55000" endA="300" endPos="45500" dir="5400000" sy="-100000" algn="bl" rotWithShape="0"/>
                </a:effectLst>
                <a:cs typeface="Aharoni" pitchFamily="2" charset="-79"/>
              </a:rPr>
              <a:t>Bangladesh Railway</a:t>
            </a:r>
          </a:p>
        </p:txBody>
      </p:sp>
      <p:pic>
        <p:nvPicPr>
          <p:cNvPr id="4" name="Picture 1" descr="C:\Users\BR-57\Desktop\bangladesh-flag-pole-animated.gif">
            <a:extLst>
              <a:ext uri="{FF2B5EF4-FFF2-40B4-BE49-F238E27FC236}">
                <a16:creationId xmlns:a16="http://schemas.microsoft.com/office/drawing/2014/main" id="{D694B7A6-7626-883F-47BB-C1FABF9F643B}"/>
              </a:ext>
            </a:extLst>
          </p:cNvPr>
          <p:cNvPicPr>
            <a:picLocks noChangeAspect="1" noChangeArrowheads="1" noCrop="1"/>
          </p:cNvPicPr>
          <p:nvPr/>
        </p:nvPicPr>
        <p:blipFill>
          <a:blip r:embed="rId3" cstate="print"/>
          <a:srcRect/>
          <a:stretch>
            <a:fillRect/>
          </a:stretch>
        </p:blipFill>
        <p:spPr bwMode="auto">
          <a:xfrm>
            <a:off x="7696200" y="-76200"/>
            <a:ext cx="1447800" cy="1029216"/>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179BAF26-B133-7EEC-860E-CCB8F457AE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557" y="1029685"/>
            <a:ext cx="1898079" cy="577442"/>
          </a:xfrm>
          <a:prstGeom prst="rect">
            <a:avLst/>
          </a:prstGeom>
        </p:spPr>
      </p:pic>
      <p:pic>
        <p:nvPicPr>
          <p:cNvPr id="6" name="Picture 5">
            <a:extLst>
              <a:ext uri="{FF2B5EF4-FFF2-40B4-BE49-F238E27FC236}">
                <a16:creationId xmlns:a16="http://schemas.microsoft.com/office/drawing/2014/main" id="{3B536A50-E7EE-E073-BC4F-A8C495F3222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81192" y="1066801"/>
            <a:ext cx="2244443" cy="540326"/>
          </a:xfrm>
          <a:prstGeom prst="rect">
            <a:avLst/>
          </a:prstGeom>
        </p:spPr>
      </p:pic>
      <p:pic>
        <p:nvPicPr>
          <p:cNvPr id="7" name="Picture 6">
            <a:extLst>
              <a:ext uri="{FF2B5EF4-FFF2-40B4-BE49-F238E27FC236}">
                <a16:creationId xmlns:a16="http://schemas.microsoft.com/office/drawing/2014/main" id="{FBB2C422-5FC8-615D-BC50-AA9ECFE9F9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28509" y="1009180"/>
            <a:ext cx="2733076" cy="597947"/>
          </a:xfrm>
          <a:prstGeom prst="rect">
            <a:avLst/>
          </a:prstGeom>
        </p:spPr>
      </p:pic>
      <p:pic>
        <p:nvPicPr>
          <p:cNvPr id="8" name="Picture 7">
            <a:extLst>
              <a:ext uri="{FF2B5EF4-FFF2-40B4-BE49-F238E27FC236}">
                <a16:creationId xmlns:a16="http://schemas.microsoft.com/office/drawing/2014/main" id="{07542582-44E7-8065-9404-B63F1DF388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25636" y="1029685"/>
            <a:ext cx="2178901" cy="577442"/>
          </a:xfrm>
          <a:prstGeom prst="rect">
            <a:avLst/>
          </a:prstGeom>
        </p:spPr>
      </p:pic>
      <p:pic>
        <p:nvPicPr>
          <p:cNvPr id="10" name="Picture 9">
            <a:extLst>
              <a:ext uri="{FF2B5EF4-FFF2-40B4-BE49-F238E27FC236}">
                <a16:creationId xmlns:a16="http://schemas.microsoft.com/office/drawing/2014/main" id="{1B0C5E9B-7C9F-0287-0E7D-97A5DD31611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18732" y="2719288"/>
            <a:ext cx="6706536" cy="1419423"/>
          </a:xfrm>
          <a:prstGeom prst="rect">
            <a:avLst/>
          </a:prstGeom>
        </p:spPr>
      </p:pic>
      <p:pic>
        <p:nvPicPr>
          <p:cNvPr id="12" name="Picture 11">
            <a:extLst>
              <a:ext uri="{FF2B5EF4-FFF2-40B4-BE49-F238E27FC236}">
                <a16:creationId xmlns:a16="http://schemas.microsoft.com/office/drawing/2014/main" id="{A2BB4FCB-7849-162D-04E3-1E7316C9925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1628790"/>
            <a:ext cx="9144000" cy="5229210"/>
          </a:xfrm>
          <a:prstGeom prst="rect">
            <a:avLst/>
          </a:prstGeom>
        </p:spPr>
      </p:pic>
      <p:sp>
        <p:nvSpPr>
          <p:cNvPr id="14" name="TextBox 13">
            <a:extLst>
              <a:ext uri="{FF2B5EF4-FFF2-40B4-BE49-F238E27FC236}">
                <a16:creationId xmlns:a16="http://schemas.microsoft.com/office/drawing/2014/main" id="{64F5FCCB-20EC-ACAA-FBAD-057A6A60AC81}"/>
              </a:ext>
            </a:extLst>
          </p:cNvPr>
          <p:cNvSpPr txBox="1"/>
          <p:nvPr/>
        </p:nvSpPr>
        <p:spPr>
          <a:xfrm>
            <a:off x="0" y="1505893"/>
            <a:ext cx="9144000" cy="5386090"/>
          </a:xfrm>
          <a:prstGeom prst="rect">
            <a:avLst/>
          </a:prstGeom>
          <a:noFill/>
        </p:spPr>
        <p:txBody>
          <a:bodyPr wrap="square">
            <a:spAutoFit/>
          </a:bodyPr>
          <a:lstStyle/>
          <a:p>
            <a:r>
              <a:rPr lang="en-US" sz="3600" b="1" dirty="0">
                <a:latin typeface="Calibri" panose="020F0502020204030204" pitchFamily="34" charset="0"/>
                <a:cs typeface="Calibri" panose="020F0502020204030204" pitchFamily="34" charset="0"/>
              </a:rPr>
              <a:t>Background of BR</a:t>
            </a:r>
          </a:p>
          <a:p>
            <a:r>
              <a:rPr lang="en-US" sz="2800" b="1" dirty="0">
                <a:latin typeface="+mj-lt"/>
                <a:cs typeface="Calibri" panose="020F0502020204030204" pitchFamily="34" charset="0"/>
              </a:rPr>
              <a:t>As an inevitable mode of the surface transport system, Rail communication was first introduced in this part of the Bengal Peninsula in 1862. </a:t>
            </a:r>
            <a:r>
              <a:rPr lang="en-US" sz="2800" b="1" dirty="0">
                <a:latin typeface="+mj-lt"/>
              </a:rPr>
              <a:t>At the independence of Bangladesh in 1971, we owned a Railway with 2 systems, namely, Broad  Gauge (BG) &amp; Metre Gauge (MG) with a network separated by the Jamuna River.</a:t>
            </a:r>
          </a:p>
          <a:p>
            <a:r>
              <a:rPr lang="en-US" sz="2800" b="1" dirty="0">
                <a:latin typeface="+mj-lt"/>
              </a:rPr>
              <a:t>From 15 August 2003, the BR network was interconnected by establishing a Railway link with Dual Gage (DG) over the Jamuna Bridge which is a </a:t>
            </a:r>
            <a:r>
              <a:rPr lang="en-US" sz="2800" b="1" u="sng" dirty="0">
                <a:latin typeface="+mj-lt"/>
              </a:rPr>
              <a:t>Real and Bold step </a:t>
            </a:r>
            <a:r>
              <a:rPr lang="en-US" sz="2800" b="1" dirty="0">
                <a:latin typeface="+mj-lt"/>
              </a:rPr>
              <a:t>towards rationalization of the Railway network.</a:t>
            </a:r>
            <a:r>
              <a:rPr lang="en-US" sz="2800" dirty="0">
                <a:latin typeface="+mj-lt"/>
              </a:rPr>
              <a:t> At the end of 2022, Bangladesh Railway covered a length of 3093 route kilometers with 482 stations.</a:t>
            </a:r>
            <a:r>
              <a:rPr lang="en-US" sz="2800" b="1" dirty="0">
                <a:latin typeface="+mj-lt"/>
              </a:rPr>
              <a:t>  </a:t>
            </a:r>
            <a:endParaRPr lang="en-US" sz="2800" b="1" dirty="0">
              <a:latin typeface="+mj-lt"/>
              <a:cs typeface="Calibri" panose="020F0502020204030204" pitchFamily="34" charset="0"/>
            </a:endParaRPr>
          </a:p>
        </p:txBody>
      </p:sp>
    </p:spTree>
    <p:extLst>
      <p:ext uri="{BB962C8B-B14F-4D97-AF65-F5344CB8AC3E}">
        <p14:creationId xmlns:p14="http://schemas.microsoft.com/office/powerpoint/2010/main" val="1597164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28">
            <a:extLst>
              <a:ext uri="{FF2B5EF4-FFF2-40B4-BE49-F238E27FC236}">
                <a16:creationId xmlns:a16="http://schemas.microsoft.com/office/drawing/2014/main" id="{580289F0-E2BD-652D-3B34-1B9B18E9BECB}"/>
              </a:ext>
            </a:extLst>
          </p:cNvPr>
          <p:cNvPicPr>
            <a:picLocks noChangeAspect="1" noChangeArrowheads="1"/>
          </p:cNvPicPr>
          <p:nvPr/>
        </p:nvPicPr>
        <p:blipFill>
          <a:blip r:embed="rId2" cstate="print"/>
          <a:srcRect/>
          <a:stretch>
            <a:fillRect/>
          </a:stretch>
        </p:blipFill>
        <p:spPr bwMode="auto">
          <a:xfrm>
            <a:off x="41556" y="0"/>
            <a:ext cx="983680" cy="1066801"/>
          </a:xfrm>
          <a:prstGeom prst="roundRect">
            <a:avLst>
              <a:gd name="adj" fmla="val 11111"/>
            </a:avLst>
          </a:prstGeom>
          <a:solidFill>
            <a:schemeClr val="accent1"/>
          </a:solidFill>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3" name="Rectangle 2">
            <a:extLst>
              <a:ext uri="{FF2B5EF4-FFF2-40B4-BE49-F238E27FC236}">
                <a16:creationId xmlns:a16="http://schemas.microsoft.com/office/drawing/2014/main" id="{7646F559-5AE6-DE9B-CF5D-113B2F6F5BCD}"/>
              </a:ext>
            </a:extLst>
          </p:cNvPr>
          <p:cNvSpPr/>
          <p:nvPr/>
        </p:nvSpPr>
        <p:spPr>
          <a:xfrm>
            <a:off x="1066792" y="-28146"/>
            <a:ext cx="8094791" cy="1015663"/>
          </a:xfrm>
          <a:prstGeom prst="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273050" indent="-273050" defTabSz="457200"/>
            <a:r>
              <a:rPr lang="en-US" sz="6000" b="1" dirty="0">
                <a:solidFill>
                  <a:srgbClr val="FFFF00"/>
                </a:solidFill>
                <a:effectLst>
                  <a:reflection blurRad="6350" stA="55000" endA="300" endPos="45500" dir="5400000" sy="-100000" algn="bl" rotWithShape="0"/>
                </a:effectLst>
                <a:latin typeface="Aharoni" pitchFamily="2" charset="-79"/>
                <a:cs typeface="Aharoni" pitchFamily="2" charset="-79"/>
              </a:rPr>
              <a:t>   </a:t>
            </a:r>
            <a:r>
              <a:rPr lang="en-US" sz="4000" b="1" dirty="0">
                <a:solidFill>
                  <a:srgbClr val="FFFF00"/>
                </a:solidFill>
                <a:effectLst>
                  <a:reflection blurRad="6350" stA="55000" endA="300" endPos="45500" dir="5400000" sy="-100000" algn="bl" rotWithShape="0"/>
                </a:effectLst>
                <a:latin typeface="Aharoni" pitchFamily="2" charset="-79"/>
                <a:cs typeface="Aharoni" pitchFamily="2" charset="-79"/>
              </a:rPr>
              <a:t>Bangladesh Railway</a:t>
            </a:r>
          </a:p>
        </p:txBody>
      </p:sp>
      <p:pic>
        <p:nvPicPr>
          <p:cNvPr id="4" name="Picture 1" descr="C:\Users\BR-57\Desktop\bangladesh-flag-pole-animated.gif">
            <a:extLst>
              <a:ext uri="{FF2B5EF4-FFF2-40B4-BE49-F238E27FC236}">
                <a16:creationId xmlns:a16="http://schemas.microsoft.com/office/drawing/2014/main" id="{BA9B272E-C902-5D3F-AF3E-7956F9D13051}"/>
              </a:ext>
            </a:extLst>
          </p:cNvPr>
          <p:cNvPicPr>
            <a:picLocks noChangeAspect="1" noChangeArrowheads="1" noCrop="1"/>
          </p:cNvPicPr>
          <p:nvPr/>
        </p:nvPicPr>
        <p:blipFill>
          <a:blip r:embed="rId3" cstate="print"/>
          <a:srcRect/>
          <a:stretch>
            <a:fillRect/>
          </a:stretch>
        </p:blipFill>
        <p:spPr bwMode="auto">
          <a:xfrm>
            <a:off x="7696200" y="-76200"/>
            <a:ext cx="1447800" cy="1029216"/>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466B8D10-9C73-0E8D-BD8A-FD5B9C6C40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557" y="1029685"/>
            <a:ext cx="1898079" cy="642710"/>
          </a:xfrm>
          <a:prstGeom prst="rect">
            <a:avLst/>
          </a:prstGeom>
        </p:spPr>
      </p:pic>
      <p:pic>
        <p:nvPicPr>
          <p:cNvPr id="6" name="Picture 5">
            <a:extLst>
              <a:ext uri="{FF2B5EF4-FFF2-40B4-BE49-F238E27FC236}">
                <a16:creationId xmlns:a16="http://schemas.microsoft.com/office/drawing/2014/main" id="{BF7AEE81-3E49-D825-88F4-0C1F14B9F3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81192" y="1066801"/>
            <a:ext cx="2244443" cy="642710"/>
          </a:xfrm>
          <a:prstGeom prst="rect">
            <a:avLst/>
          </a:prstGeom>
        </p:spPr>
      </p:pic>
      <p:pic>
        <p:nvPicPr>
          <p:cNvPr id="7" name="Picture 6">
            <a:extLst>
              <a:ext uri="{FF2B5EF4-FFF2-40B4-BE49-F238E27FC236}">
                <a16:creationId xmlns:a16="http://schemas.microsoft.com/office/drawing/2014/main" id="{FB75168B-CD18-A264-10A5-44DEDF3E0A7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28509" y="1009180"/>
            <a:ext cx="2733076" cy="700331"/>
          </a:xfrm>
          <a:prstGeom prst="rect">
            <a:avLst/>
          </a:prstGeom>
        </p:spPr>
      </p:pic>
      <p:pic>
        <p:nvPicPr>
          <p:cNvPr id="8" name="Picture 7">
            <a:extLst>
              <a:ext uri="{FF2B5EF4-FFF2-40B4-BE49-F238E27FC236}">
                <a16:creationId xmlns:a16="http://schemas.microsoft.com/office/drawing/2014/main" id="{4C6F022C-9A21-24B3-8BAE-74D054ECC21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25636" y="1029684"/>
            <a:ext cx="2178901" cy="679827"/>
          </a:xfrm>
          <a:prstGeom prst="rect">
            <a:avLst/>
          </a:prstGeom>
        </p:spPr>
      </p:pic>
      <p:pic>
        <p:nvPicPr>
          <p:cNvPr id="10" name="Picture 9">
            <a:extLst>
              <a:ext uri="{FF2B5EF4-FFF2-40B4-BE49-F238E27FC236}">
                <a16:creationId xmlns:a16="http://schemas.microsoft.com/office/drawing/2014/main" id="{003D68A2-6FAA-2CB2-8D30-B729F735DE6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18732" y="2719288"/>
            <a:ext cx="6706536" cy="1419423"/>
          </a:xfrm>
          <a:prstGeom prst="rect">
            <a:avLst/>
          </a:prstGeom>
        </p:spPr>
      </p:pic>
      <p:pic>
        <p:nvPicPr>
          <p:cNvPr id="12" name="Picture 11">
            <a:extLst>
              <a:ext uri="{FF2B5EF4-FFF2-40B4-BE49-F238E27FC236}">
                <a16:creationId xmlns:a16="http://schemas.microsoft.com/office/drawing/2014/main" id="{450060F5-AD75-2EFB-93EE-7167E38062B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1709511"/>
            <a:ext cx="9144000" cy="5148489"/>
          </a:xfrm>
          <a:prstGeom prst="rect">
            <a:avLst/>
          </a:prstGeom>
        </p:spPr>
      </p:pic>
      <p:sp>
        <p:nvSpPr>
          <p:cNvPr id="14" name="TextBox 13">
            <a:extLst>
              <a:ext uri="{FF2B5EF4-FFF2-40B4-BE49-F238E27FC236}">
                <a16:creationId xmlns:a16="http://schemas.microsoft.com/office/drawing/2014/main" id="{04C6591F-8FD6-C10D-6720-2F98F097D714}"/>
              </a:ext>
            </a:extLst>
          </p:cNvPr>
          <p:cNvSpPr txBox="1"/>
          <p:nvPr/>
        </p:nvSpPr>
        <p:spPr>
          <a:xfrm>
            <a:off x="2240973" y="2877280"/>
            <a:ext cx="4869872" cy="2308324"/>
          </a:xfrm>
          <a:prstGeom prst="rect">
            <a:avLst/>
          </a:prstGeom>
          <a:noFill/>
        </p:spPr>
        <p:txBody>
          <a:bodyPr wrap="square">
            <a:spAutoFit/>
          </a:bodyPr>
          <a:lstStyle/>
          <a:p>
            <a:endParaRPr lang="en-US" dirty="0">
              <a:solidFill>
                <a:srgbClr val="C00000"/>
              </a:solidFill>
            </a:endParaRPr>
          </a:p>
          <a:p>
            <a:endParaRPr lang="en-US" dirty="0">
              <a:solidFill>
                <a:srgbClr val="C00000"/>
              </a:solidFill>
            </a:endParaRPr>
          </a:p>
          <a:p>
            <a:endParaRPr lang="en-US" dirty="0">
              <a:solidFill>
                <a:srgbClr val="C00000"/>
              </a:solidFill>
            </a:endParaRPr>
          </a:p>
          <a:p>
            <a:endParaRPr lang="en-US" dirty="0">
              <a:solidFill>
                <a:srgbClr val="C00000"/>
              </a:solidFill>
            </a:endParaRPr>
          </a:p>
          <a:p>
            <a:endParaRPr lang="en-US" dirty="0">
              <a:solidFill>
                <a:srgbClr val="C00000"/>
              </a:solidFill>
            </a:endParaRPr>
          </a:p>
          <a:p>
            <a:endParaRPr lang="en-US" dirty="0">
              <a:solidFill>
                <a:srgbClr val="C00000"/>
              </a:solidFill>
            </a:endParaRPr>
          </a:p>
          <a:p>
            <a:endParaRPr lang="en-US" dirty="0">
              <a:solidFill>
                <a:srgbClr val="C00000"/>
              </a:solidFill>
            </a:endParaRPr>
          </a:p>
          <a:p>
            <a:endParaRPr lang="en-US" dirty="0"/>
          </a:p>
        </p:txBody>
      </p:sp>
      <p:sp>
        <p:nvSpPr>
          <p:cNvPr id="11" name="TextBox 10">
            <a:extLst>
              <a:ext uri="{FF2B5EF4-FFF2-40B4-BE49-F238E27FC236}">
                <a16:creationId xmlns:a16="http://schemas.microsoft.com/office/drawing/2014/main" id="{C846F3C5-1E90-E9C3-E0B3-A97D273041A3}"/>
              </a:ext>
            </a:extLst>
          </p:cNvPr>
          <p:cNvSpPr txBox="1"/>
          <p:nvPr/>
        </p:nvSpPr>
        <p:spPr>
          <a:xfrm>
            <a:off x="41556" y="1740128"/>
            <a:ext cx="9120027" cy="5016758"/>
          </a:xfrm>
          <a:prstGeom prst="rect">
            <a:avLst/>
          </a:prstGeom>
          <a:noFill/>
        </p:spPr>
        <p:txBody>
          <a:bodyPr wrap="square">
            <a:spAutoFit/>
          </a:bodyPr>
          <a:lstStyle/>
          <a:p>
            <a:r>
              <a:rPr lang="en-US" sz="3200" b="1" dirty="0"/>
              <a:t>BR Safety:</a:t>
            </a:r>
          </a:p>
          <a:p>
            <a:r>
              <a:rPr lang="en-US" sz="3200" b="1" dirty="0">
                <a:cs typeface="Aharoni" pitchFamily="2" charset="-79"/>
              </a:rPr>
              <a:t>Bangladesh Railway system consists of Permanent way (Track), Rolling Stocks (Locomotives, Carriages, etc.), Infrastructures, Manpower &amp; necessary logistics.</a:t>
            </a:r>
          </a:p>
          <a:p>
            <a:r>
              <a:rPr lang="en-US" sz="3200" b="1" dirty="0">
                <a:cs typeface="Aharoni" pitchFamily="2" charset="-79"/>
              </a:rPr>
              <a:t>Railway operations are guided by the Rules and Regulations [Railway Act-1890 and General &amp; Subsidiary Rules- 1981)  that govern </a:t>
            </a:r>
          </a:p>
          <a:p>
            <a:r>
              <a:rPr lang="en-US" sz="3200" b="1" dirty="0">
                <a:cs typeface="Aharoni" pitchFamily="2" charset="-79"/>
              </a:rPr>
              <a:t>all activities and operations of  Bangladesh Railway (BR) </a:t>
            </a:r>
            <a:endParaRPr lang="en-US" sz="3200" b="1" dirty="0"/>
          </a:p>
        </p:txBody>
      </p:sp>
    </p:spTree>
    <p:extLst>
      <p:ext uri="{BB962C8B-B14F-4D97-AF65-F5344CB8AC3E}">
        <p14:creationId xmlns:p14="http://schemas.microsoft.com/office/powerpoint/2010/main" val="2056000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28">
            <a:extLst>
              <a:ext uri="{FF2B5EF4-FFF2-40B4-BE49-F238E27FC236}">
                <a16:creationId xmlns:a16="http://schemas.microsoft.com/office/drawing/2014/main" id="{F8CB366E-1775-DEF7-FECC-B295C7763FC1}"/>
              </a:ext>
            </a:extLst>
          </p:cNvPr>
          <p:cNvPicPr>
            <a:picLocks noChangeAspect="1" noChangeArrowheads="1"/>
          </p:cNvPicPr>
          <p:nvPr/>
        </p:nvPicPr>
        <p:blipFill>
          <a:blip r:embed="rId2" cstate="print"/>
          <a:srcRect/>
          <a:stretch>
            <a:fillRect/>
          </a:stretch>
        </p:blipFill>
        <p:spPr bwMode="auto">
          <a:xfrm>
            <a:off x="41556" y="0"/>
            <a:ext cx="983680" cy="1066801"/>
          </a:xfrm>
          <a:prstGeom prst="roundRect">
            <a:avLst>
              <a:gd name="adj" fmla="val 11111"/>
            </a:avLst>
          </a:prstGeom>
          <a:solidFill>
            <a:schemeClr val="accent1"/>
          </a:solidFill>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3" name="Rectangle 2">
            <a:extLst>
              <a:ext uri="{FF2B5EF4-FFF2-40B4-BE49-F238E27FC236}">
                <a16:creationId xmlns:a16="http://schemas.microsoft.com/office/drawing/2014/main" id="{D365AD9C-0CF3-D347-F413-F708FC779A42}"/>
              </a:ext>
            </a:extLst>
          </p:cNvPr>
          <p:cNvSpPr/>
          <p:nvPr/>
        </p:nvSpPr>
        <p:spPr>
          <a:xfrm>
            <a:off x="1066792" y="-28146"/>
            <a:ext cx="8094791" cy="1015663"/>
          </a:xfrm>
          <a:prstGeom prst="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273050" indent="-273050" defTabSz="457200"/>
            <a:r>
              <a:rPr lang="en-US" sz="6000" b="1" dirty="0">
                <a:solidFill>
                  <a:srgbClr val="FFFF00"/>
                </a:solidFill>
                <a:effectLst>
                  <a:reflection blurRad="6350" stA="55000" endA="300" endPos="45500" dir="5400000" sy="-100000" algn="bl" rotWithShape="0"/>
                </a:effectLst>
                <a:latin typeface="Aharoni" pitchFamily="2" charset="-79"/>
                <a:cs typeface="Aharoni" pitchFamily="2" charset="-79"/>
              </a:rPr>
              <a:t>   </a:t>
            </a:r>
            <a:r>
              <a:rPr lang="en-US" sz="4000" b="1" dirty="0">
                <a:solidFill>
                  <a:srgbClr val="FFFF00"/>
                </a:solidFill>
                <a:effectLst>
                  <a:reflection blurRad="6350" stA="55000" endA="300" endPos="45500" dir="5400000" sy="-100000" algn="bl" rotWithShape="0"/>
                </a:effectLst>
                <a:latin typeface="Aharoni" pitchFamily="2" charset="-79"/>
                <a:cs typeface="Aharoni" pitchFamily="2" charset="-79"/>
              </a:rPr>
              <a:t>Bangladesh Railway</a:t>
            </a:r>
          </a:p>
        </p:txBody>
      </p:sp>
      <p:pic>
        <p:nvPicPr>
          <p:cNvPr id="4" name="Picture 1" descr="C:\Users\BR-57\Desktop\bangladesh-flag-pole-animated.gif">
            <a:extLst>
              <a:ext uri="{FF2B5EF4-FFF2-40B4-BE49-F238E27FC236}">
                <a16:creationId xmlns:a16="http://schemas.microsoft.com/office/drawing/2014/main" id="{3B2806B4-62B4-663E-FDB2-ADBB590B4D9E}"/>
              </a:ext>
            </a:extLst>
          </p:cNvPr>
          <p:cNvPicPr>
            <a:picLocks noChangeAspect="1" noChangeArrowheads="1" noCrop="1"/>
          </p:cNvPicPr>
          <p:nvPr/>
        </p:nvPicPr>
        <p:blipFill>
          <a:blip r:embed="rId3" cstate="print"/>
          <a:srcRect/>
          <a:stretch>
            <a:fillRect/>
          </a:stretch>
        </p:blipFill>
        <p:spPr bwMode="auto">
          <a:xfrm>
            <a:off x="7696200" y="-76200"/>
            <a:ext cx="1447800" cy="1029216"/>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373678EB-3DB9-CC06-B3D3-C75B05ABCC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557" y="1029685"/>
            <a:ext cx="1898079" cy="868388"/>
          </a:xfrm>
          <a:prstGeom prst="rect">
            <a:avLst/>
          </a:prstGeom>
        </p:spPr>
      </p:pic>
      <p:pic>
        <p:nvPicPr>
          <p:cNvPr id="6" name="Picture 5">
            <a:extLst>
              <a:ext uri="{FF2B5EF4-FFF2-40B4-BE49-F238E27FC236}">
                <a16:creationId xmlns:a16="http://schemas.microsoft.com/office/drawing/2014/main" id="{01E8C9F1-4377-A876-2370-6446514526D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81192" y="1066801"/>
            <a:ext cx="2244443" cy="868388"/>
          </a:xfrm>
          <a:prstGeom prst="rect">
            <a:avLst/>
          </a:prstGeom>
        </p:spPr>
      </p:pic>
      <p:pic>
        <p:nvPicPr>
          <p:cNvPr id="7" name="Picture 6">
            <a:extLst>
              <a:ext uri="{FF2B5EF4-FFF2-40B4-BE49-F238E27FC236}">
                <a16:creationId xmlns:a16="http://schemas.microsoft.com/office/drawing/2014/main" id="{41F3E709-F05E-76F1-9B61-CE166EFC8F7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28509" y="1009180"/>
            <a:ext cx="2733076" cy="926009"/>
          </a:xfrm>
          <a:prstGeom prst="rect">
            <a:avLst/>
          </a:prstGeom>
        </p:spPr>
      </p:pic>
      <p:pic>
        <p:nvPicPr>
          <p:cNvPr id="8" name="Picture 7">
            <a:extLst>
              <a:ext uri="{FF2B5EF4-FFF2-40B4-BE49-F238E27FC236}">
                <a16:creationId xmlns:a16="http://schemas.microsoft.com/office/drawing/2014/main" id="{A95C68ED-D076-D214-AC0A-81285239A62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25636" y="1029684"/>
            <a:ext cx="2178901" cy="905505"/>
          </a:xfrm>
          <a:prstGeom prst="rect">
            <a:avLst/>
          </a:prstGeom>
        </p:spPr>
      </p:pic>
      <p:pic>
        <p:nvPicPr>
          <p:cNvPr id="9" name="Picture 8">
            <a:extLst>
              <a:ext uri="{FF2B5EF4-FFF2-40B4-BE49-F238E27FC236}">
                <a16:creationId xmlns:a16="http://schemas.microsoft.com/office/drawing/2014/main" id="{D8EAC464-0D4D-DE39-77CC-46728317BF6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898073"/>
            <a:ext cx="9144000" cy="4959927"/>
          </a:xfrm>
          <a:prstGeom prst="rect">
            <a:avLst/>
          </a:prstGeom>
        </p:spPr>
      </p:pic>
      <p:sp>
        <p:nvSpPr>
          <p:cNvPr id="10" name="TextBox 9">
            <a:extLst>
              <a:ext uri="{FF2B5EF4-FFF2-40B4-BE49-F238E27FC236}">
                <a16:creationId xmlns:a16="http://schemas.microsoft.com/office/drawing/2014/main" id="{320BF306-7643-B4B5-2547-D640B1930B36}"/>
              </a:ext>
            </a:extLst>
          </p:cNvPr>
          <p:cNvSpPr txBox="1"/>
          <p:nvPr/>
        </p:nvSpPr>
        <p:spPr>
          <a:xfrm>
            <a:off x="41556" y="1967338"/>
            <a:ext cx="9102444" cy="5016758"/>
          </a:xfrm>
          <a:prstGeom prst="rect">
            <a:avLst/>
          </a:prstGeom>
          <a:noFill/>
        </p:spPr>
        <p:txBody>
          <a:bodyPr wrap="square" rtlCol="0">
            <a:spAutoFit/>
          </a:bodyPr>
          <a:lstStyle/>
          <a:p>
            <a:r>
              <a:rPr lang="en-US" sz="3200" b="1" dirty="0">
                <a:latin typeface="+mj-lt"/>
              </a:rPr>
              <a:t>The Government has an Independent Inspection Department to oversee the Safety of the Railway system which is headed by the Government Inspector of Bangladesh Railway (GIBR). </a:t>
            </a:r>
          </a:p>
          <a:p>
            <a:r>
              <a:rPr lang="en-US" sz="3200" b="1" dirty="0">
                <a:latin typeface="+mj-lt"/>
              </a:rPr>
              <a:t>GIBR is responsible for inspecting and certifying newly constructed Railway section/s (Track, Bridges, Signaling system, Rolling stocks, etc.).</a:t>
            </a:r>
          </a:p>
          <a:p>
            <a:r>
              <a:rPr lang="en-US" sz="3200" b="1" dirty="0">
                <a:latin typeface="+mj-lt"/>
              </a:rPr>
              <a:t>GIBR also inspects the existing Railway network system on a regular basis for ensuring the safe running of trains and the provision of Passenger amenities.</a:t>
            </a:r>
          </a:p>
        </p:txBody>
      </p:sp>
    </p:spTree>
    <p:extLst>
      <p:ext uri="{BB962C8B-B14F-4D97-AF65-F5344CB8AC3E}">
        <p14:creationId xmlns:p14="http://schemas.microsoft.com/office/powerpoint/2010/main" val="511973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28">
            <a:extLst>
              <a:ext uri="{FF2B5EF4-FFF2-40B4-BE49-F238E27FC236}">
                <a16:creationId xmlns:a16="http://schemas.microsoft.com/office/drawing/2014/main" id="{52711C18-3190-2958-FFD9-FA4740A1AB55}"/>
              </a:ext>
            </a:extLst>
          </p:cNvPr>
          <p:cNvPicPr>
            <a:picLocks noChangeAspect="1" noChangeArrowheads="1"/>
          </p:cNvPicPr>
          <p:nvPr/>
        </p:nvPicPr>
        <p:blipFill>
          <a:blip r:embed="rId2" cstate="print"/>
          <a:srcRect/>
          <a:stretch>
            <a:fillRect/>
          </a:stretch>
        </p:blipFill>
        <p:spPr bwMode="auto">
          <a:xfrm>
            <a:off x="41556" y="0"/>
            <a:ext cx="983680" cy="1066801"/>
          </a:xfrm>
          <a:prstGeom prst="roundRect">
            <a:avLst>
              <a:gd name="adj" fmla="val 11111"/>
            </a:avLst>
          </a:prstGeom>
          <a:solidFill>
            <a:schemeClr val="accent1"/>
          </a:solidFill>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3" name="Rectangle 2">
            <a:extLst>
              <a:ext uri="{FF2B5EF4-FFF2-40B4-BE49-F238E27FC236}">
                <a16:creationId xmlns:a16="http://schemas.microsoft.com/office/drawing/2014/main" id="{054E4321-4E7A-16F5-48F7-6F810A3DED88}"/>
              </a:ext>
            </a:extLst>
          </p:cNvPr>
          <p:cNvSpPr/>
          <p:nvPr/>
        </p:nvSpPr>
        <p:spPr>
          <a:xfrm>
            <a:off x="1066792" y="-28146"/>
            <a:ext cx="8094791" cy="1015663"/>
          </a:xfrm>
          <a:prstGeom prst="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273050" indent="-273050" defTabSz="457200"/>
            <a:r>
              <a:rPr lang="en-US" sz="6000" b="1" dirty="0">
                <a:solidFill>
                  <a:srgbClr val="FFFF00"/>
                </a:solidFill>
                <a:effectLst>
                  <a:reflection blurRad="6350" stA="55000" endA="300" endPos="45500" dir="5400000" sy="-100000" algn="bl" rotWithShape="0"/>
                </a:effectLst>
                <a:latin typeface="Aharoni" pitchFamily="2" charset="-79"/>
                <a:cs typeface="Aharoni" pitchFamily="2" charset="-79"/>
              </a:rPr>
              <a:t>   </a:t>
            </a:r>
            <a:r>
              <a:rPr lang="en-US" sz="4000" b="1" dirty="0">
                <a:solidFill>
                  <a:srgbClr val="FFFF00"/>
                </a:solidFill>
                <a:effectLst>
                  <a:reflection blurRad="6350" stA="55000" endA="300" endPos="45500" dir="5400000" sy="-100000" algn="bl" rotWithShape="0"/>
                </a:effectLst>
                <a:latin typeface="Aharoni" pitchFamily="2" charset="-79"/>
                <a:cs typeface="Aharoni" pitchFamily="2" charset="-79"/>
              </a:rPr>
              <a:t>Bangladesh Railway</a:t>
            </a:r>
          </a:p>
        </p:txBody>
      </p:sp>
      <p:pic>
        <p:nvPicPr>
          <p:cNvPr id="4" name="Picture 1" descr="C:\Users\BR-57\Desktop\bangladesh-flag-pole-animated.gif">
            <a:extLst>
              <a:ext uri="{FF2B5EF4-FFF2-40B4-BE49-F238E27FC236}">
                <a16:creationId xmlns:a16="http://schemas.microsoft.com/office/drawing/2014/main" id="{F7332D65-3E3B-D265-4DCB-537DDA071658}"/>
              </a:ext>
            </a:extLst>
          </p:cNvPr>
          <p:cNvPicPr>
            <a:picLocks noChangeAspect="1" noChangeArrowheads="1" noCrop="1"/>
          </p:cNvPicPr>
          <p:nvPr/>
        </p:nvPicPr>
        <p:blipFill>
          <a:blip r:embed="rId3" cstate="print"/>
          <a:srcRect/>
          <a:stretch>
            <a:fillRect/>
          </a:stretch>
        </p:blipFill>
        <p:spPr bwMode="auto">
          <a:xfrm>
            <a:off x="7696200" y="-76200"/>
            <a:ext cx="1447800" cy="1029216"/>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3EEB2AAC-94CE-BA60-F856-1573A3DF7B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557" y="1029685"/>
            <a:ext cx="1898079" cy="1593144"/>
          </a:xfrm>
          <a:prstGeom prst="rect">
            <a:avLst/>
          </a:prstGeom>
        </p:spPr>
      </p:pic>
      <p:pic>
        <p:nvPicPr>
          <p:cNvPr id="6" name="Picture 5">
            <a:extLst>
              <a:ext uri="{FF2B5EF4-FFF2-40B4-BE49-F238E27FC236}">
                <a16:creationId xmlns:a16="http://schemas.microsoft.com/office/drawing/2014/main" id="{40AF8BEF-FE1D-8279-F1EF-5660FEDD83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81192" y="1066801"/>
            <a:ext cx="2244443" cy="1593144"/>
          </a:xfrm>
          <a:prstGeom prst="rect">
            <a:avLst/>
          </a:prstGeom>
        </p:spPr>
      </p:pic>
      <p:pic>
        <p:nvPicPr>
          <p:cNvPr id="7" name="Picture 6">
            <a:extLst>
              <a:ext uri="{FF2B5EF4-FFF2-40B4-BE49-F238E27FC236}">
                <a16:creationId xmlns:a16="http://schemas.microsoft.com/office/drawing/2014/main" id="{6813C138-320F-5EE2-D54D-5EFE6805391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28509" y="1009180"/>
            <a:ext cx="2733076" cy="1650766"/>
          </a:xfrm>
          <a:prstGeom prst="rect">
            <a:avLst/>
          </a:prstGeom>
        </p:spPr>
      </p:pic>
      <p:pic>
        <p:nvPicPr>
          <p:cNvPr id="8" name="Picture 7">
            <a:extLst>
              <a:ext uri="{FF2B5EF4-FFF2-40B4-BE49-F238E27FC236}">
                <a16:creationId xmlns:a16="http://schemas.microsoft.com/office/drawing/2014/main" id="{7B2FEC27-04D3-F502-2139-5E027DF9147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25636" y="1029684"/>
            <a:ext cx="2178901" cy="1630261"/>
          </a:xfrm>
          <a:prstGeom prst="rect">
            <a:avLst/>
          </a:prstGeom>
        </p:spPr>
      </p:pic>
      <p:pic>
        <p:nvPicPr>
          <p:cNvPr id="9" name="Picture 8">
            <a:extLst>
              <a:ext uri="{FF2B5EF4-FFF2-40B4-BE49-F238E27FC236}">
                <a16:creationId xmlns:a16="http://schemas.microsoft.com/office/drawing/2014/main" id="{7A6D866E-69BD-7F5E-8795-FCECE867EC4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556" y="2667000"/>
            <a:ext cx="9102444" cy="4191000"/>
          </a:xfrm>
          <a:prstGeom prst="rect">
            <a:avLst/>
          </a:prstGeom>
        </p:spPr>
      </p:pic>
      <p:sp>
        <p:nvSpPr>
          <p:cNvPr id="11" name="TextBox 10">
            <a:extLst>
              <a:ext uri="{FF2B5EF4-FFF2-40B4-BE49-F238E27FC236}">
                <a16:creationId xmlns:a16="http://schemas.microsoft.com/office/drawing/2014/main" id="{A96836CB-52D3-84C4-9F18-D6DE91AFB49C}"/>
              </a:ext>
            </a:extLst>
          </p:cNvPr>
          <p:cNvSpPr txBox="1"/>
          <p:nvPr/>
        </p:nvSpPr>
        <p:spPr>
          <a:xfrm>
            <a:off x="41556" y="2683640"/>
            <a:ext cx="9060888" cy="3216265"/>
          </a:xfrm>
          <a:prstGeom prst="rect">
            <a:avLst/>
          </a:prstGeom>
          <a:noFill/>
        </p:spPr>
        <p:txBody>
          <a:bodyPr wrap="square">
            <a:spAutoFit/>
          </a:bodyPr>
          <a:lstStyle/>
          <a:p>
            <a:r>
              <a:rPr lang="en-US" sz="3200" dirty="0"/>
              <a:t>The ‘Safety aspect of Railway’ is now commonly referred to as the principle of </a:t>
            </a:r>
            <a:r>
              <a:rPr lang="en-US" sz="3200" dirty="0">
                <a:solidFill>
                  <a:srgbClr val="FF0000"/>
                </a:solidFill>
              </a:rPr>
              <a:t>ALARP (As Low As Reasonably Practicable) </a:t>
            </a:r>
            <a:r>
              <a:rPr lang="en-US" sz="3200" dirty="0"/>
              <a:t>risk to individual and society.  </a:t>
            </a:r>
          </a:p>
          <a:p>
            <a:endParaRPr lang="en-US" sz="1100" dirty="0"/>
          </a:p>
          <a:p>
            <a:r>
              <a:rPr lang="en-US" sz="3200" dirty="0"/>
              <a:t>The present BR  Safety practices is sustainably tolerable and will try to obtain a ‘near Zero</a:t>
            </a:r>
          </a:p>
          <a:p>
            <a:r>
              <a:rPr lang="en-US" sz="3200" dirty="0"/>
              <a:t> fatality level’ in future. </a:t>
            </a:r>
          </a:p>
        </p:txBody>
      </p:sp>
    </p:spTree>
    <p:extLst>
      <p:ext uri="{BB962C8B-B14F-4D97-AF65-F5344CB8AC3E}">
        <p14:creationId xmlns:p14="http://schemas.microsoft.com/office/powerpoint/2010/main" val="3695857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D9C000-315D-5BAC-7271-116EFE089A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1812" y="2667000"/>
            <a:ext cx="3000375" cy="1524000"/>
          </a:xfrm>
          <a:prstGeom prst="rect">
            <a:avLst/>
          </a:prstGeom>
        </p:spPr>
      </p:pic>
      <p:pic>
        <p:nvPicPr>
          <p:cNvPr id="3" name="Picture 1028">
            <a:extLst>
              <a:ext uri="{FF2B5EF4-FFF2-40B4-BE49-F238E27FC236}">
                <a16:creationId xmlns:a16="http://schemas.microsoft.com/office/drawing/2014/main" id="{51D0BE83-A64A-BE5A-6D57-6624D7950F34}"/>
              </a:ext>
            </a:extLst>
          </p:cNvPr>
          <p:cNvPicPr>
            <a:picLocks noChangeAspect="1" noChangeArrowheads="1"/>
          </p:cNvPicPr>
          <p:nvPr/>
        </p:nvPicPr>
        <p:blipFill>
          <a:blip r:embed="rId3" cstate="print"/>
          <a:srcRect/>
          <a:stretch>
            <a:fillRect/>
          </a:stretch>
        </p:blipFill>
        <p:spPr bwMode="auto">
          <a:xfrm>
            <a:off x="41556" y="0"/>
            <a:ext cx="983680" cy="1066801"/>
          </a:xfrm>
          <a:prstGeom prst="roundRect">
            <a:avLst>
              <a:gd name="adj" fmla="val 11111"/>
            </a:avLst>
          </a:prstGeom>
          <a:solidFill>
            <a:schemeClr val="accent1"/>
          </a:solidFill>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4" name="Rectangle 3">
            <a:extLst>
              <a:ext uri="{FF2B5EF4-FFF2-40B4-BE49-F238E27FC236}">
                <a16:creationId xmlns:a16="http://schemas.microsoft.com/office/drawing/2014/main" id="{696201BC-1B65-80F1-FE0D-51C064EF5CDA}"/>
              </a:ext>
            </a:extLst>
          </p:cNvPr>
          <p:cNvSpPr/>
          <p:nvPr/>
        </p:nvSpPr>
        <p:spPr>
          <a:xfrm>
            <a:off x="1066792" y="-28146"/>
            <a:ext cx="8094791" cy="1015663"/>
          </a:xfrm>
          <a:prstGeom prst="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273050" indent="-273050" defTabSz="457200"/>
            <a:r>
              <a:rPr lang="en-US" sz="6000" b="1" dirty="0">
                <a:solidFill>
                  <a:srgbClr val="FFFF00"/>
                </a:solidFill>
                <a:effectLst>
                  <a:reflection blurRad="6350" stA="55000" endA="300" endPos="45500" dir="5400000" sy="-100000" algn="bl" rotWithShape="0"/>
                </a:effectLst>
                <a:latin typeface="Aharoni" pitchFamily="2" charset="-79"/>
                <a:cs typeface="Aharoni" pitchFamily="2" charset="-79"/>
              </a:rPr>
              <a:t>   </a:t>
            </a:r>
            <a:r>
              <a:rPr lang="en-US" sz="4000" b="1" dirty="0">
                <a:solidFill>
                  <a:srgbClr val="FFFF00"/>
                </a:solidFill>
                <a:effectLst>
                  <a:reflection blurRad="6350" stA="55000" endA="300" endPos="45500" dir="5400000" sy="-100000" algn="bl" rotWithShape="0"/>
                </a:effectLst>
                <a:latin typeface="Aharoni" pitchFamily="2" charset="-79"/>
                <a:cs typeface="Aharoni" pitchFamily="2" charset="-79"/>
              </a:rPr>
              <a:t>Bangladesh Railway</a:t>
            </a:r>
          </a:p>
        </p:txBody>
      </p:sp>
      <p:pic>
        <p:nvPicPr>
          <p:cNvPr id="5" name="Picture 1" descr="C:\Users\BR-57\Desktop\bangladesh-flag-pole-animated.gif">
            <a:extLst>
              <a:ext uri="{FF2B5EF4-FFF2-40B4-BE49-F238E27FC236}">
                <a16:creationId xmlns:a16="http://schemas.microsoft.com/office/drawing/2014/main" id="{AE359813-10A8-A796-6684-1CE6F50D8209}"/>
              </a:ext>
            </a:extLst>
          </p:cNvPr>
          <p:cNvPicPr>
            <a:picLocks noChangeAspect="1" noChangeArrowheads="1" noCrop="1"/>
          </p:cNvPicPr>
          <p:nvPr/>
        </p:nvPicPr>
        <p:blipFill>
          <a:blip r:embed="rId4" cstate="print"/>
          <a:srcRect/>
          <a:stretch>
            <a:fillRect/>
          </a:stretch>
        </p:blipFill>
        <p:spPr bwMode="auto">
          <a:xfrm>
            <a:off x="7696200" y="-76200"/>
            <a:ext cx="1447800" cy="1029216"/>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A78DB0E3-B9DF-0D1C-FD32-B468DD77144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557" y="1029685"/>
            <a:ext cx="1898079" cy="1593144"/>
          </a:xfrm>
          <a:prstGeom prst="rect">
            <a:avLst/>
          </a:prstGeom>
        </p:spPr>
      </p:pic>
      <p:pic>
        <p:nvPicPr>
          <p:cNvPr id="7" name="Picture 6">
            <a:extLst>
              <a:ext uri="{FF2B5EF4-FFF2-40B4-BE49-F238E27FC236}">
                <a16:creationId xmlns:a16="http://schemas.microsoft.com/office/drawing/2014/main" id="{869CA773-1C71-187D-4FDA-F4C79FFFE2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81192" y="1066801"/>
            <a:ext cx="2244443" cy="1593144"/>
          </a:xfrm>
          <a:prstGeom prst="rect">
            <a:avLst/>
          </a:prstGeom>
        </p:spPr>
      </p:pic>
      <p:pic>
        <p:nvPicPr>
          <p:cNvPr id="8" name="Picture 7">
            <a:extLst>
              <a:ext uri="{FF2B5EF4-FFF2-40B4-BE49-F238E27FC236}">
                <a16:creationId xmlns:a16="http://schemas.microsoft.com/office/drawing/2014/main" id="{BE999A40-407C-3462-AC49-2A06682B816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28509" y="1009180"/>
            <a:ext cx="2733076" cy="1650766"/>
          </a:xfrm>
          <a:prstGeom prst="rect">
            <a:avLst/>
          </a:prstGeom>
        </p:spPr>
      </p:pic>
      <p:pic>
        <p:nvPicPr>
          <p:cNvPr id="9" name="Picture 8">
            <a:extLst>
              <a:ext uri="{FF2B5EF4-FFF2-40B4-BE49-F238E27FC236}">
                <a16:creationId xmlns:a16="http://schemas.microsoft.com/office/drawing/2014/main" id="{7328299B-5C33-8559-3B27-F825F29CECC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25636" y="1029684"/>
            <a:ext cx="2178901" cy="1630261"/>
          </a:xfrm>
          <a:prstGeom prst="rect">
            <a:avLst/>
          </a:prstGeom>
        </p:spPr>
      </p:pic>
      <p:pic>
        <p:nvPicPr>
          <p:cNvPr id="10" name="Picture 9">
            <a:extLst>
              <a:ext uri="{FF2B5EF4-FFF2-40B4-BE49-F238E27FC236}">
                <a16:creationId xmlns:a16="http://schemas.microsoft.com/office/drawing/2014/main" id="{F28D0249-AC21-8B86-E888-1148A4299DC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18732" y="2719288"/>
            <a:ext cx="6706536" cy="1419423"/>
          </a:xfrm>
          <a:prstGeom prst="rect">
            <a:avLst/>
          </a:prstGeom>
        </p:spPr>
      </p:pic>
      <p:pic>
        <p:nvPicPr>
          <p:cNvPr id="11" name="Picture 10">
            <a:extLst>
              <a:ext uri="{FF2B5EF4-FFF2-40B4-BE49-F238E27FC236}">
                <a16:creationId xmlns:a16="http://schemas.microsoft.com/office/drawing/2014/main" id="{FEA6EAB5-C3A2-626F-8C50-BE97138C98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56" y="2667000"/>
            <a:ext cx="9102444" cy="4191000"/>
          </a:xfrm>
          <a:prstGeom prst="rect">
            <a:avLst/>
          </a:prstGeom>
        </p:spPr>
      </p:pic>
      <p:sp>
        <p:nvSpPr>
          <p:cNvPr id="13" name="TextBox 12">
            <a:extLst>
              <a:ext uri="{FF2B5EF4-FFF2-40B4-BE49-F238E27FC236}">
                <a16:creationId xmlns:a16="http://schemas.microsoft.com/office/drawing/2014/main" id="{21E0CD6D-7A29-CFBE-2C32-798074E7A4F4}"/>
              </a:ext>
            </a:extLst>
          </p:cNvPr>
          <p:cNvSpPr txBox="1"/>
          <p:nvPr/>
        </p:nvSpPr>
        <p:spPr>
          <a:xfrm>
            <a:off x="41556" y="2753007"/>
            <a:ext cx="9060888" cy="3539430"/>
          </a:xfrm>
          <a:prstGeom prst="rect">
            <a:avLst/>
          </a:prstGeom>
          <a:noFill/>
        </p:spPr>
        <p:txBody>
          <a:bodyPr wrap="square">
            <a:spAutoFit/>
          </a:bodyPr>
          <a:lstStyle/>
          <a:p>
            <a:r>
              <a:rPr lang="en-US" dirty="0">
                <a:latin typeface="Aharoni" pitchFamily="2" charset="-79"/>
                <a:cs typeface="Aharoni" pitchFamily="2" charset="-79"/>
              </a:rPr>
              <a:t> </a:t>
            </a:r>
            <a:r>
              <a:rPr lang="en-US" sz="3200" b="1" dirty="0">
                <a:latin typeface="Calibri" panose="020F0502020204030204" pitchFamily="34" charset="0"/>
                <a:cs typeface="Calibri" panose="020F0502020204030204" pitchFamily="34" charset="0"/>
              </a:rPr>
              <a:t>BR Safety  Risks : </a:t>
            </a:r>
          </a:p>
          <a:p>
            <a:r>
              <a:rPr lang="en-US" sz="3200" dirty="0">
                <a:latin typeface="Calibri" panose="020F0502020204030204" pitchFamily="34" charset="0"/>
                <a:cs typeface="Calibri" panose="020F0502020204030204" pitchFamily="34" charset="0"/>
              </a:rPr>
              <a:t>The majority of fatalities occurring each year on Bangladesh railways are related to Road vehicles crossing unduly through LCs (Level Crossings), Derailments, Collisions, Trespassers carelessly walking on railway tracks, and suicides. </a:t>
            </a:r>
          </a:p>
          <a:p>
            <a:r>
              <a:rPr lang="en-US" sz="3200" dirty="0">
                <a:latin typeface="Calibri" panose="020F0502020204030204" pitchFamily="34" charset="0"/>
                <a:cs typeface="Calibri" panose="020F0502020204030204" pitchFamily="34" charset="0"/>
              </a:rPr>
              <a:t>One table is provided in the next slide. </a:t>
            </a:r>
          </a:p>
        </p:txBody>
      </p:sp>
    </p:spTree>
    <p:extLst>
      <p:ext uri="{BB962C8B-B14F-4D97-AF65-F5344CB8AC3E}">
        <p14:creationId xmlns:p14="http://schemas.microsoft.com/office/powerpoint/2010/main" val="1144836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4)">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824</TotalTime>
  <Words>1444</Words>
  <Application>Microsoft Office PowerPoint</Application>
  <PresentationFormat>On-screen Show (4:3)</PresentationFormat>
  <Paragraphs>277</Paragraphs>
  <Slides>26</Slides>
  <Notes>0</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26</vt:i4>
      </vt:variant>
    </vt:vector>
  </HeadingPairs>
  <TitlesOfParts>
    <vt:vector size="38" baseType="lpstr">
      <vt:lpstr>맑은 고딕</vt:lpstr>
      <vt:lpstr>Aharoni</vt:lpstr>
      <vt:lpstr>Arial</vt:lpstr>
      <vt:lpstr>Calibri</vt:lpstr>
      <vt:lpstr>Calibri Light</vt:lpstr>
      <vt:lpstr>새굴림</vt:lpstr>
      <vt:lpstr>Symbol</vt:lpstr>
      <vt:lpstr>Times New Roman</vt:lpstr>
      <vt:lpstr>Verdana</vt:lpstr>
      <vt:lpstr>Wingdings</vt:lpstr>
      <vt:lpstr>Office Theme</vt:lpstr>
      <vt:lpstr>Microsoft 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DST</cp:lastModifiedBy>
  <cp:revision>121</cp:revision>
  <cp:lastPrinted>2023-04-30T02:58:28Z</cp:lastPrinted>
  <dcterms:created xsi:type="dcterms:W3CDTF">2023-04-29T10:18:27Z</dcterms:created>
  <dcterms:modified xsi:type="dcterms:W3CDTF">2026-02-08T15:08:44Z</dcterms:modified>
</cp:coreProperties>
</file>